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34" r:id="rId1"/>
  </p:sldMasterIdLst>
  <p:notesMasterIdLst>
    <p:notesMasterId r:id="rId50"/>
  </p:notesMasterIdLst>
  <p:handoutMasterIdLst>
    <p:handoutMasterId r:id="rId51"/>
  </p:handoutMasterIdLst>
  <p:sldIdLst>
    <p:sldId id="731" r:id="rId2"/>
    <p:sldId id="856" r:id="rId3"/>
    <p:sldId id="263" r:id="rId4"/>
    <p:sldId id="796" r:id="rId5"/>
    <p:sldId id="818" r:id="rId6"/>
    <p:sldId id="806" r:id="rId7"/>
    <p:sldId id="855" r:id="rId8"/>
    <p:sldId id="857" r:id="rId9"/>
    <p:sldId id="858" r:id="rId10"/>
    <p:sldId id="859" r:id="rId11"/>
    <p:sldId id="860" r:id="rId12"/>
    <p:sldId id="861" r:id="rId13"/>
    <p:sldId id="862" r:id="rId14"/>
    <p:sldId id="863" r:id="rId15"/>
    <p:sldId id="864" r:id="rId16"/>
    <p:sldId id="865" r:id="rId17"/>
    <p:sldId id="866" r:id="rId18"/>
    <p:sldId id="867" r:id="rId19"/>
    <p:sldId id="868" r:id="rId20"/>
    <p:sldId id="869" r:id="rId21"/>
    <p:sldId id="870" r:id="rId22"/>
    <p:sldId id="871" r:id="rId23"/>
    <p:sldId id="872" r:id="rId24"/>
    <p:sldId id="873" r:id="rId25"/>
    <p:sldId id="874" r:id="rId26"/>
    <p:sldId id="875" r:id="rId27"/>
    <p:sldId id="876" r:id="rId28"/>
    <p:sldId id="877" r:id="rId29"/>
    <p:sldId id="878" r:id="rId30"/>
    <p:sldId id="879" r:id="rId31"/>
    <p:sldId id="880" r:id="rId32"/>
    <p:sldId id="881" r:id="rId33"/>
    <p:sldId id="882" r:id="rId34"/>
    <p:sldId id="883" r:id="rId35"/>
    <p:sldId id="884" r:id="rId36"/>
    <p:sldId id="885" r:id="rId37"/>
    <p:sldId id="886" r:id="rId38"/>
    <p:sldId id="887" r:id="rId39"/>
    <p:sldId id="888" r:id="rId40"/>
    <p:sldId id="889" r:id="rId41"/>
    <p:sldId id="890" r:id="rId42"/>
    <p:sldId id="891" r:id="rId43"/>
    <p:sldId id="892" r:id="rId44"/>
    <p:sldId id="893" r:id="rId45"/>
    <p:sldId id="894" r:id="rId46"/>
    <p:sldId id="895" r:id="rId47"/>
    <p:sldId id="896" r:id="rId48"/>
    <p:sldId id="897" r:id="rId49"/>
  </p:sldIdLst>
  <p:sldSz cx="9144000" cy="5143500" type="screen16x9"/>
  <p:notesSz cx="7010400" cy="9296400"/>
  <p:embeddedFontLst>
    <p:embeddedFont>
      <p:font typeface="Source Sans Pro" panose="020B0503030403020204" pitchFamily="34" charset="0"/>
      <p:regular r:id="rId52"/>
      <p:bold r:id="rId53"/>
      <p:italic r:id="rId54"/>
      <p:boldItalic r:id="rId55"/>
    </p:embeddedFont>
  </p:embeddedFontLst>
  <p:defaultText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29E3F6-AFDA-80B7-98EC-595E6EF3655E}" name="Yalda Atta" initials="YA" userId="S::yatta@icwgroup.com::dfdcb09f-7e0a-4555-8648-0858797ea32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risha Rule" initials="TR" lastIdx="18" clrIdx="0"/>
  <p:cmAuthor id="2" name="Dylan Lebel"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26B"/>
    <a:srgbClr val="009BDF"/>
    <a:srgbClr val="0076A9"/>
    <a:srgbClr val="009ADD"/>
    <a:srgbClr val="FFC000"/>
    <a:srgbClr val="DB6015"/>
    <a:srgbClr val="F5A81C"/>
    <a:srgbClr val="E66B4D"/>
    <a:srgbClr val="EAA22D"/>
    <a:srgbClr val="79BAE7"/>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FE1515-7DAF-45C7-9B8D-9941B435D8C9}" v="140" dt="2025-08-22T23:16:44.586"/>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25009625463359"/>
          <c:y val="6.398104265402843E-2"/>
          <c:w val="0.75732271794121453"/>
          <c:h val="0.77856735501998309"/>
        </c:manualLayout>
      </c:layout>
      <c:lineChart>
        <c:grouping val="standard"/>
        <c:varyColors val="0"/>
        <c:ser>
          <c:idx val="0"/>
          <c:order val="0"/>
          <c:tx>
            <c:strRef>
              <c:f>Sheet1!$A$2</c:f>
              <c:strCache>
                <c:ptCount val="1"/>
              </c:strCache>
            </c:strRef>
          </c:tx>
          <c:spPr>
            <a:ln w="38100">
              <a:solidFill>
                <a:srgbClr val="00426B"/>
              </a:solidFill>
              <a:prstDash val="solid"/>
            </a:ln>
          </c:spPr>
          <c:marker>
            <c:symbol val="circle"/>
            <c:size val="10"/>
            <c:spPr>
              <a:solidFill>
                <a:srgbClr val="FF6600"/>
              </a:solidFill>
              <a:ln w="38100">
                <a:noFill/>
                <a:prstDash val="solid"/>
              </a:ln>
            </c:spPr>
          </c:marker>
          <c:cat>
            <c:numRef>
              <c:f>Sheet1!$B$1:$O$1</c:f>
              <c:numCache>
                <c:formatCode>General</c:formatCode>
                <c:ptCount val="14"/>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numCache>
            </c:numRef>
          </c:cat>
          <c:val>
            <c:numRef>
              <c:f>Sheet1!$B$2:$O$2</c:f>
              <c:numCache>
                <c:formatCode>General</c:formatCode>
                <c:ptCount val="14"/>
                <c:pt idx="0">
                  <c:v>100</c:v>
                </c:pt>
                <c:pt idx="1">
                  <c:v>90</c:v>
                </c:pt>
                <c:pt idx="2">
                  <c:v>75</c:v>
                </c:pt>
                <c:pt idx="3">
                  <c:v>50</c:v>
                </c:pt>
                <c:pt idx="4">
                  <c:v>38</c:v>
                </c:pt>
                <c:pt idx="5">
                  <c:v>30</c:v>
                </c:pt>
                <c:pt idx="6">
                  <c:v>20</c:v>
                </c:pt>
                <c:pt idx="7">
                  <c:v>12</c:v>
                </c:pt>
                <c:pt idx="8">
                  <c:v>11</c:v>
                </c:pt>
                <c:pt idx="9">
                  <c:v>10</c:v>
                </c:pt>
                <c:pt idx="10">
                  <c:v>8</c:v>
                </c:pt>
                <c:pt idx="11">
                  <c:v>5</c:v>
                </c:pt>
                <c:pt idx="12">
                  <c:v>2</c:v>
                </c:pt>
                <c:pt idx="13">
                  <c:v>0</c:v>
                </c:pt>
              </c:numCache>
            </c:numRef>
          </c:val>
          <c:smooth val="0"/>
          <c:extLst>
            <c:ext xmlns:c16="http://schemas.microsoft.com/office/drawing/2014/chart" uri="{C3380CC4-5D6E-409C-BE32-E72D297353CC}">
              <c16:uniqueId val="{00000000-25FA-4E4D-BCB4-5E441EF6C951}"/>
            </c:ext>
          </c:extLst>
        </c:ser>
        <c:dLbls>
          <c:showLegendKey val="0"/>
          <c:showVal val="0"/>
          <c:showCatName val="0"/>
          <c:showSerName val="0"/>
          <c:showPercent val="0"/>
          <c:showBubbleSize val="0"/>
        </c:dLbls>
        <c:marker val="1"/>
        <c:smooth val="0"/>
        <c:axId val="157189632"/>
        <c:axId val="154827520"/>
      </c:lineChart>
      <c:catAx>
        <c:axId val="157189632"/>
        <c:scaling>
          <c:orientation val="minMax"/>
        </c:scaling>
        <c:delete val="0"/>
        <c:axPos val="b"/>
        <c:title>
          <c:tx>
            <c:rich>
              <a:bodyPr/>
              <a:lstStyle/>
              <a:p>
                <a:pPr>
                  <a:defRPr/>
                </a:pPr>
                <a:r>
                  <a:rPr lang="en-US" sz="1050" dirty="0">
                    <a:latin typeface="+mn-lt"/>
                  </a:rPr>
                  <a:t>Weeks away from work</a:t>
                </a:r>
              </a:p>
            </c:rich>
          </c:tx>
          <c:layout>
            <c:manualLayout>
              <c:xMode val="edge"/>
              <c:yMode val="edge"/>
              <c:x val="0.28135042129816662"/>
              <c:y val="0.93138479389812845"/>
            </c:manualLayout>
          </c:layout>
          <c:overlay val="0"/>
          <c:spPr>
            <a:noFill/>
            <a:ln w="22681">
              <a:noFill/>
            </a:ln>
          </c:spPr>
        </c:title>
        <c:numFmt formatCode="General" sourceLinked="1"/>
        <c:majorTickMark val="out"/>
        <c:minorTickMark val="none"/>
        <c:tickLblPos val="nextTo"/>
        <c:spPr>
          <a:ln w="2835">
            <a:solidFill>
              <a:schemeClr val="tx1"/>
            </a:solidFill>
            <a:prstDash val="solid"/>
          </a:ln>
        </c:spPr>
        <c:txPr>
          <a:bodyPr rot="0" vert="horz"/>
          <a:lstStyle/>
          <a:p>
            <a:pPr>
              <a:defRPr>
                <a:latin typeface="+mn-lt"/>
                <a:cs typeface="Arial" panose="020B0604020202020204" pitchFamily="34" charset="0"/>
              </a:defRPr>
            </a:pPr>
            <a:endParaRPr lang="en-US"/>
          </a:p>
        </c:txPr>
        <c:crossAx val="154827520"/>
        <c:crosses val="autoZero"/>
        <c:auto val="1"/>
        <c:lblAlgn val="ctr"/>
        <c:lblOffset val="100"/>
        <c:tickLblSkip val="3"/>
        <c:tickMarkSkip val="1"/>
        <c:noMultiLvlLbl val="0"/>
      </c:catAx>
      <c:valAx>
        <c:axId val="154827520"/>
        <c:scaling>
          <c:orientation val="minMax"/>
          <c:max val="100"/>
        </c:scaling>
        <c:delete val="0"/>
        <c:axPos val="l"/>
        <c:majorGridlines>
          <c:spPr>
            <a:ln w="2835">
              <a:solidFill>
                <a:schemeClr val="tx1"/>
              </a:solidFill>
              <a:prstDash val="sysDash"/>
            </a:ln>
          </c:spPr>
        </c:majorGridlines>
        <c:title>
          <c:tx>
            <c:rich>
              <a:bodyPr/>
              <a:lstStyle/>
              <a:p>
                <a:pPr>
                  <a:defRPr>
                    <a:latin typeface="+mn-lt"/>
                    <a:cs typeface="Arial" panose="020B0604020202020204" pitchFamily="34" charset="0"/>
                  </a:defRPr>
                </a:pPr>
                <a:r>
                  <a:rPr lang="en-US" sz="900" dirty="0">
                    <a:latin typeface="+mn-lt"/>
                    <a:cs typeface="Arial" panose="020B0604020202020204" pitchFamily="34" charset="0"/>
                  </a:rPr>
                  <a:t>% workers returning to job</a:t>
                </a:r>
              </a:p>
            </c:rich>
          </c:tx>
          <c:layout>
            <c:manualLayout>
              <c:xMode val="edge"/>
              <c:yMode val="edge"/>
              <c:x val="0"/>
              <c:y val="0.25443181483304333"/>
            </c:manualLayout>
          </c:layout>
          <c:overlay val="0"/>
          <c:spPr>
            <a:noFill/>
            <a:ln w="22681">
              <a:noFill/>
            </a:ln>
          </c:spPr>
        </c:title>
        <c:numFmt formatCode="General" sourceLinked="1"/>
        <c:majorTickMark val="out"/>
        <c:minorTickMark val="none"/>
        <c:tickLblPos val="nextTo"/>
        <c:spPr>
          <a:ln w="2835">
            <a:solidFill>
              <a:schemeClr val="tx1"/>
            </a:solidFill>
            <a:prstDash val="solid"/>
          </a:ln>
        </c:spPr>
        <c:txPr>
          <a:bodyPr rot="0" vert="horz"/>
          <a:lstStyle/>
          <a:p>
            <a:pPr>
              <a:defRPr>
                <a:latin typeface="+mn-lt"/>
              </a:defRPr>
            </a:pPr>
            <a:endParaRPr lang="en-US"/>
          </a:p>
        </c:txPr>
        <c:crossAx val="157189632"/>
        <c:crosses val="autoZero"/>
        <c:crossBetween val="between"/>
        <c:majorUnit val="20"/>
        <c:minorUnit val="2"/>
      </c:valAx>
      <c:spPr>
        <a:noFill/>
        <a:ln w="11341">
          <a:solidFill>
            <a:schemeClr val="tx1"/>
          </a:solidFill>
          <a:prstDash val="solid"/>
        </a:ln>
      </c:spPr>
    </c:plotArea>
    <c:plotVisOnly val="1"/>
    <c:dispBlanksAs val="gap"/>
    <c:showDLblsOverMax val="0"/>
  </c:chart>
  <c:spPr>
    <a:solidFill>
      <a:schemeClr val="bg1"/>
    </a:solidFill>
    <a:ln>
      <a:noFill/>
    </a:ln>
    <a:effectLst>
      <a:outerShdw blurRad="152400" sx="102000" sy="102000" algn="ctr" rotWithShape="0">
        <a:prstClr val="black">
          <a:alpha val="25000"/>
        </a:prstClr>
      </a:outerShdw>
    </a:effectLst>
  </c:spPr>
  <c:txPr>
    <a:bodyPr/>
    <a:lstStyle/>
    <a:p>
      <a:pPr>
        <a:defRPr sz="1400" b="0" i="0" u="none" strike="noStrike" baseline="0">
          <a:solidFill>
            <a:schemeClr val="tx1"/>
          </a:solidFill>
          <a:latin typeface="Arial" panose="020B0604020202020204" pitchFamily="34" charset="0"/>
          <a:ea typeface="Tahoma"/>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title>
      <c:overlay val="0"/>
      <c:txPr>
        <a:bodyPr/>
        <a:lstStyle/>
        <a:p>
          <a:pPr>
            <a:defRPr>
              <a:solidFill>
                <a:schemeClr val="tx1">
                  <a:lumMod val="65000"/>
                  <a:lumOff val="35000"/>
                </a:schemeClr>
              </a:solidFill>
              <a:latin typeface="+mn-lt"/>
            </a:defRPr>
          </a:pPr>
          <a:endParaRPr lang="en-US"/>
        </a:p>
      </c:txPr>
    </c:title>
    <c:autoTitleDeleted val="0"/>
    <c:plotArea>
      <c:layout/>
      <c:lineChart>
        <c:grouping val="standard"/>
        <c:varyColors val="0"/>
        <c:ser>
          <c:idx val="0"/>
          <c:order val="0"/>
          <c:tx>
            <c:strRef>
              <c:f>Sheet1!$B$1</c:f>
              <c:strCache>
                <c:ptCount val="1"/>
                <c:pt idx="0">
                  <c:v>Litigation Rate</c:v>
                </c:pt>
              </c:strCache>
            </c:strRef>
          </c:tx>
          <c:spPr>
            <a:ln w="57150">
              <a:solidFill>
                <a:srgbClr val="DB6015"/>
              </a:solidFill>
              <a:bevel/>
              <a:tailEnd type="stealth" w="lg" len="med"/>
            </a:ln>
          </c:spPr>
          <c:marker>
            <c:symbol val="none"/>
          </c:marker>
          <c:dPt>
            <c:idx val="1"/>
            <c:bubble3D val="0"/>
            <c:spPr>
              <a:ln w="57150">
                <a:solidFill>
                  <a:srgbClr val="DB6015"/>
                </a:solidFill>
                <a:bevel/>
                <a:tailEnd type="none" w="lg" len="med"/>
              </a:ln>
            </c:spPr>
            <c:extLst>
              <c:ext xmlns:c16="http://schemas.microsoft.com/office/drawing/2014/chart" uri="{C3380CC4-5D6E-409C-BE32-E72D297353CC}">
                <c16:uniqueId val="{00000001-8F8B-4E4E-A556-C13F6F013805}"/>
              </c:ext>
            </c:extLst>
          </c:dPt>
          <c:dPt>
            <c:idx val="2"/>
            <c:bubble3D val="0"/>
            <c:spPr>
              <a:ln w="57150">
                <a:solidFill>
                  <a:srgbClr val="DB6015"/>
                </a:solidFill>
                <a:bevel/>
                <a:tailEnd type="none" w="lg" len="med"/>
              </a:ln>
            </c:spPr>
            <c:extLst>
              <c:ext xmlns:c16="http://schemas.microsoft.com/office/drawing/2014/chart" uri="{C3380CC4-5D6E-409C-BE32-E72D297353CC}">
                <c16:uniqueId val="{00000003-8F8B-4E4E-A556-C13F6F013805}"/>
              </c:ext>
            </c:extLst>
          </c:dPt>
          <c:dLbls>
            <c:delete val="1"/>
          </c:dLbls>
          <c:cat>
            <c:strRef>
              <c:f>Sheet1!$A$2:$A$5</c:f>
              <c:strCache>
                <c:ptCount val="4"/>
                <c:pt idx="0">
                  <c:v>&lt;6 mo</c:v>
                </c:pt>
                <c:pt idx="1">
                  <c:v>6 mo - 1 yr</c:v>
                </c:pt>
                <c:pt idx="2">
                  <c:v>1 - 2 yr</c:v>
                </c:pt>
                <c:pt idx="3">
                  <c:v>&gt;2 year</c:v>
                </c:pt>
              </c:strCache>
            </c:strRef>
          </c:cat>
          <c:val>
            <c:numRef>
              <c:f>Sheet1!$B$2:$B$5</c:f>
              <c:numCache>
                <c:formatCode>0%</c:formatCode>
                <c:ptCount val="4"/>
                <c:pt idx="0">
                  <c:v>0.02</c:v>
                </c:pt>
                <c:pt idx="1">
                  <c:v>0.08</c:v>
                </c:pt>
                <c:pt idx="2">
                  <c:v>0.12</c:v>
                </c:pt>
                <c:pt idx="3">
                  <c:v>0.4</c:v>
                </c:pt>
              </c:numCache>
            </c:numRef>
          </c:val>
          <c:smooth val="0"/>
          <c:extLst>
            <c:ext xmlns:c16="http://schemas.microsoft.com/office/drawing/2014/chart" uri="{C3380CC4-5D6E-409C-BE32-E72D297353CC}">
              <c16:uniqueId val="{00000004-8F8B-4E4E-A556-C13F6F013805}"/>
            </c:ext>
          </c:extLst>
        </c:ser>
        <c:dLbls>
          <c:showLegendKey val="0"/>
          <c:showVal val="1"/>
          <c:showCatName val="0"/>
          <c:showSerName val="0"/>
          <c:showPercent val="0"/>
          <c:showBubbleSize val="0"/>
        </c:dLbls>
        <c:smooth val="0"/>
        <c:axId val="178267136"/>
        <c:axId val="169390592"/>
      </c:lineChart>
      <c:catAx>
        <c:axId val="178267136"/>
        <c:scaling>
          <c:orientation val="minMax"/>
        </c:scaling>
        <c:delete val="0"/>
        <c:axPos val="b"/>
        <c:numFmt formatCode="General" sourceLinked="0"/>
        <c:majorTickMark val="out"/>
        <c:minorTickMark val="none"/>
        <c:tickLblPos val="nextTo"/>
        <c:txPr>
          <a:bodyPr rot="2640000" vert="horz"/>
          <a:lstStyle/>
          <a:p>
            <a:pPr>
              <a:defRPr>
                <a:latin typeface="+mn-lt"/>
              </a:defRPr>
            </a:pPr>
            <a:endParaRPr lang="en-US"/>
          </a:p>
        </c:txPr>
        <c:crossAx val="169390592"/>
        <c:crosses val="autoZero"/>
        <c:auto val="1"/>
        <c:lblAlgn val="ctr"/>
        <c:lblOffset val="100"/>
        <c:noMultiLvlLbl val="0"/>
      </c:catAx>
      <c:valAx>
        <c:axId val="169390592"/>
        <c:scaling>
          <c:orientation val="minMax"/>
        </c:scaling>
        <c:delete val="1"/>
        <c:axPos val="l"/>
        <c:numFmt formatCode="0%" sourceLinked="1"/>
        <c:majorTickMark val="out"/>
        <c:minorTickMark val="none"/>
        <c:tickLblPos val="nextTo"/>
        <c:crossAx val="178267136"/>
        <c:crosses val="autoZero"/>
        <c:crossBetween val="between"/>
      </c:valAx>
      <c:spPr>
        <a:effectLst/>
      </c:spPr>
    </c:plotArea>
    <c:plotVisOnly val="1"/>
    <c:dispBlanksAs val="gap"/>
    <c:showDLblsOverMax val="0"/>
  </c:chart>
  <c:spPr>
    <a:solidFill>
      <a:srgbClr val="FFFFFF"/>
    </a:solidFill>
    <a:effectLst>
      <a:outerShdw blurRad="63500" sx="102000" sy="102000" algn="ctr" rotWithShape="0">
        <a:prstClr val="black">
          <a:alpha val="18000"/>
        </a:prstClr>
      </a:outerShdw>
    </a:effectLst>
  </c:spPr>
  <c:txPr>
    <a:bodyPr/>
    <a:lstStyle/>
    <a:p>
      <a:pPr>
        <a:defRPr sz="1600">
          <a:latin typeface="Arial" panose="020B0604020202020204" pitchFamily="34" charset="0"/>
          <a:cs typeface="Arial" panose="020B0604020202020204" pitchFamily="34"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631D4E-A604-45E2-A07B-22C3E57CD20F}" type="doc">
      <dgm:prSet loTypeId="urn:microsoft.com/office/officeart/2005/8/layout/orgChart1" loCatId="hierarchy" qsTypeId="urn:microsoft.com/office/officeart/2005/8/quickstyle/simple1" qsCatId="simple" csTypeId="urn:microsoft.com/office/officeart/2005/8/colors/accent1_2" csCatId="accent1" phldr="1"/>
      <dgm:spPr/>
    </dgm:pt>
    <dgm:pt modelId="{81981F14-7168-4D3C-A3F3-DC6B1986DA6E}">
      <dgm:prSet custT="1"/>
      <dgm:spPr>
        <a:solidFill>
          <a:srgbClr val="009ADD"/>
        </a:solidFill>
        <a:ln>
          <a:noFill/>
        </a:ln>
      </dgm:spPr>
      <dgm: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effectLst/>
              <a:latin typeface="+mn-lt"/>
              <a:cs typeface="Arial" panose="020B0604020202020204" pitchFamily="34" charset="0"/>
            </a:rPr>
            <a:t>2023</a:t>
          </a:r>
        </a:p>
      </dgm:t>
    </dgm:pt>
    <dgm:pt modelId="{98CA6EE3-D4F7-4D16-912E-1DB75D723B65}" type="parTrans" cxnId="{56BA3F0F-8D81-4EBD-B6A2-2A69E3C915AD}">
      <dgm:prSet/>
      <dgm:spPr/>
      <dgm:t>
        <a:bodyPr/>
        <a:lstStyle/>
        <a:p>
          <a:endParaRPr lang="en-US" sz="1200">
            <a:latin typeface="Arial" panose="020B0604020202020204" pitchFamily="34" charset="0"/>
            <a:cs typeface="Arial" panose="020B0604020202020204" pitchFamily="34" charset="0"/>
          </a:endParaRPr>
        </a:p>
      </dgm:t>
    </dgm:pt>
    <dgm:pt modelId="{4A66A96D-77EF-44A0-A535-32E373963F2B}" type="sibTrans" cxnId="{56BA3F0F-8D81-4EBD-B6A2-2A69E3C915AD}">
      <dgm:prSet/>
      <dgm:spPr/>
      <dgm:t>
        <a:bodyPr/>
        <a:lstStyle/>
        <a:p>
          <a:endParaRPr lang="en-US" sz="1200">
            <a:latin typeface="Arial" panose="020B0604020202020204" pitchFamily="34" charset="0"/>
            <a:cs typeface="Arial" panose="020B0604020202020204" pitchFamily="34" charset="0"/>
          </a:endParaRPr>
        </a:p>
      </dgm:t>
    </dgm:pt>
    <dgm:pt modelId="{AE71145B-39C2-43EF-AA75-CFC328E10914}">
      <dgm:prSet custT="1"/>
      <dgm:spPr>
        <a:solidFill>
          <a:srgbClr val="009ADD"/>
        </a:solidFill>
        <a:ln>
          <a:noFill/>
        </a:ln>
      </dgm:spPr>
      <dgm: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effectLst/>
              <a:latin typeface="+mn-lt"/>
              <a:cs typeface="Arial" panose="020B0604020202020204" pitchFamily="34" charset="0"/>
            </a:rPr>
            <a:t>2021</a:t>
          </a:r>
          <a:endParaRPr kumimoji="0" lang="en-US" sz="2800" b="0" i="0" u="none" strike="noStrike" cap="none" normalizeH="0" baseline="0" dirty="0">
            <a:ln/>
            <a:effectLst/>
            <a:latin typeface="+mn-lt"/>
            <a:cs typeface="Arial" panose="020B0604020202020204" pitchFamily="34" charset="0"/>
          </a:endParaRPr>
        </a:p>
      </dgm:t>
    </dgm:pt>
    <dgm:pt modelId="{7B69CA39-A28F-4549-BE4D-4313B5D32D3A}" type="parTrans" cxnId="{80DA674B-5FD1-40AF-818D-E46E75B55AAA}">
      <dgm:prSet/>
      <dgm:spPr>
        <a:ln>
          <a:solidFill>
            <a:srgbClr val="0098DB"/>
          </a:solidFill>
        </a:ln>
      </dgm:spPr>
      <dgm:t>
        <a:bodyPr/>
        <a:lstStyle/>
        <a:p>
          <a:endParaRPr lang="en-US" sz="1200">
            <a:latin typeface="Arial" panose="020B0604020202020204" pitchFamily="34" charset="0"/>
            <a:cs typeface="Arial" panose="020B0604020202020204" pitchFamily="34" charset="0"/>
          </a:endParaRPr>
        </a:p>
      </dgm:t>
    </dgm:pt>
    <dgm:pt modelId="{AEAADDDE-3691-4F11-8711-34663BE1D9ED}" type="sibTrans" cxnId="{80DA674B-5FD1-40AF-818D-E46E75B55AAA}">
      <dgm:prSet/>
      <dgm:spPr/>
      <dgm:t>
        <a:bodyPr/>
        <a:lstStyle/>
        <a:p>
          <a:endParaRPr lang="en-US" sz="1200">
            <a:latin typeface="Arial" panose="020B0604020202020204" pitchFamily="34" charset="0"/>
            <a:cs typeface="Arial" panose="020B0604020202020204" pitchFamily="34" charset="0"/>
          </a:endParaRPr>
        </a:p>
      </dgm:t>
    </dgm:pt>
    <dgm:pt modelId="{66C18131-9F60-4D3B-89C5-C52DD7614AA1}">
      <dgm:prSet custT="1"/>
      <dgm:spPr>
        <a:solidFill>
          <a:srgbClr val="009ADD"/>
        </a:solidFill>
        <a:ln>
          <a:noFill/>
        </a:ln>
      </dgm:spPr>
      <dgm: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effectLst/>
              <a:latin typeface="+mn-lt"/>
              <a:cs typeface="Arial" panose="020B0604020202020204" pitchFamily="34" charset="0"/>
            </a:rPr>
            <a:t>2020</a:t>
          </a:r>
          <a:endParaRPr kumimoji="0" lang="en-US" sz="2800" b="0" i="0" u="none" strike="noStrike" cap="none" normalizeH="0" baseline="0" dirty="0">
            <a:ln/>
            <a:effectLst/>
            <a:latin typeface="+mn-lt"/>
            <a:cs typeface="Arial" panose="020B0604020202020204" pitchFamily="34" charset="0"/>
          </a:endParaRPr>
        </a:p>
      </dgm:t>
    </dgm:pt>
    <dgm:pt modelId="{731EDBB1-D9F2-41AD-90E5-9A41A25C9A6E}" type="parTrans" cxnId="{22D7C135-C624-4E27-98FA-0F7B9E9F0132}">
      <dgm:prSet/>
      <dgm:spPr>
        <a:ln>
          <a:solidFill>
            <a:srgbClr val="0098DB"/>
          </a:solidFill>
        </a:ln>
      </dgm:spPr>
      <dgm:t>
        <a:bodyPr/>
        <a:lstStyle/>
        <a:p>
          <a:endParaRPr lang="en-US" sz="1200">
            <a:latin typeface="Arial" panose="020B0604020202020204" pitchFamily="34" charset="0"/>
            <a:cs typeface="Arial" panose="020B0604020202020204" pitchFamily="34" charset="0"/>
          </a:endParaRPr>
        </a:p>
      </dgm:t>
    </dgm:pt>
    <dgm:pt modelId="{A14D6D63-8756-458B-A625-E0520FDC6ADE}" type="sibTrans" cxnId="{22D7C135-C624-4E27-98FA-0F7B9E9F0132}">
      <dgm:prSet/>
      <dgm:spPr/>
      <dgm:t>
        <a:bodyPr/>
        <a:lstStyle/>
        <a:p>
          <a:endParaRPr lang="en-US" sz="1200">
            <a:latin typeface="Arial" panose="020B0604020202020204" pitchFamily="34" charset="0"/>
            <a:cs typeface="Arial" panose="020B0604020202020204" pitchFamily="34" charset="0"/>
          </a:endParaRPr>
        </a:p>
      </dgm:t>
    </dgm:pt>
    <dgm:pt modelId="{DB3529D4-E462-4876-A751-3930E874B561}">
      <dgm:prSet custT="1"/>
      <dgm:spPr>
        <a:solidFill>
          <a:srgbClr val="009ADD"/>
        </a:solidFill>
        <a:ln>
          <a:noFill/>
        </a:ln>
      </dgm:spPr>
      <dgm: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effectLst/>
              <a:latin typeface="+mn-lt"/>
              <a:cs typeface="Arial" panose="020B0604020202020204" pitchFamily="34" charset="0"/>
            </a:rPr>
            <a:t>2019</a:t>
          </a:r>
        </a:p>
      </dgm:t>
    </dgm:pt>
    <dgm:pt modelId="{65BD2DA2-65C5-4C9E-A52F-4032D294DB99}" type="parTrans" cxnId="{7095CBAA-3E61-4BCE-A9A7-A01D884F8828}">
      <dgm:prSet/>
      <dgm:spPr>
        <a:ln>
          <a:solidFill>
            <a:srgbClr val="0098DB"/>
          </a:solidFill>
        </a:ln>
      </dgm:spPr>
      <dgm:t>
        <a:bodyPr/>
        <a:lstStyle/>
        <a:p>
          <a:endParaRPr lang="en-US" sz="1200">
            <a:latin typeface="Arial" panose="020B0604020202020204" pitchFamily="34" charset="0"/>
            <a:cs typeface="Arial" panose="020B0604020202020204" pitchFamily="34" charset="0"/>
          </a:endParaRPr>
        </a:p>
      </dgm:t>
    </dgm:pt>
    <dgm:pt modelId="{98C4EE02-4CF1-4C17-BA96-7426DC2260AC}" type="sibTrans" cxnId="{7095CBAA-3E61-4BCE-A9A7-A01D884F8828}">
      <dgm:prSet/>
      <dgm:spPr/>
      <dgm:t>
        <a:bodyPr/>
        <a:lstStyle/>
        <a:p>
          <a:endParaRPr lang="en-US" sz="1200">
            <a:latin typeface="Arial" panose="020B0604020202020204" pitchFamily="34" charset="0"/>
            <a:cs typeface="Arial" panose="020B0604020202020204" pitchFamily="34" charset="0"/>
          </a:endParaRPr>
        </a:p>
      </dgm:t>
    </dgm:pt>
    <dgm:pt modelId="{66C81294-50A0-41E4-BAE2-F6BD24A50A96}" type="pres">
      <dgm:prSet presAssocID="{7A631D4E-A604-45E2-A07B-22C3E57CD20F}" presName="hierChild1" presStyleCnt="0">
        <dgm:presLayoutVars>
          <dgm:orgChart val="1"/>
          <dgm:chPref val="1"/>
          <dgm:dir/>
          <dgm:animOne val="branch"/>
          <dgm:animLvl val="lvl"/>
          <dgm:resizeHandles/>
        </dgm:presLayoutVars>
      </dgm:prSet>
      <dgm:spPr/>
    </dgm:pt>
    <dgm:pt modelId="{14121A0D-4D13-429F-A7E2-20CA4EE5AFFD}" type="pres">
      <dgm:prSet presAssocID="{81981F14-7168-4D3C-A3F3-DC6B1986DA6E}" presName="hierRoot1" presStyleCnt="0">
        <dgm:presLayoutVars>
          <dgm:hierBranch/>
        </dgm:presLayoutVars>
      </dgm:prSet>
      <dgm:spPr/>
    </dgm:pt>
    <dgm:pt modelId="{73774A0C-75A4-41A8-AD6F-75B0BF80FBD4}" type="pres">
      <dgm:prSet presAssocID="{81981F14-7168-4D3C-A3F3-DC6B1986DA6E}" presName="rootComposite1" presStyleCnt="0"/>
      <dgm:spPr/>
    </dgm:pt>
    <dgm:pt modelId="{B4F81D30-26B0-4063-92C0-FAA2967AD695}" type="pres">
      <dgm:prSet presAssocID="{81981F14-7168-4D3C-A3F3-DC6B1986DA6E}" presName="rootText1" presStyleLbl="node0" presStyleIdx="0" presStyleCnt="1">
        <dgm:presLayoutVars>
          <dgm:chPref val="3"/>
        </dgm:presLayoutVars>
      </dgm:prSet>
      <dgm:spPr/>
    </dgm:pt>
    <dgm:pt modelId="{4A4948D5-6BC5-4DB0-8F4E-BD5179E7977E}" type="pres">
      <dgm:prSet presAssocID="{81981F14-7168-4D3C-A3F3-DC6B1986DA6E}" presName="rootConnector1" presStyleLbl="node1" presStyleIdx="0" presStyleCnt="0"/>
      <dgm:spPr/>
    </dgm:pt>
    <dgm:pt modelId="{5EC6E1EE-C0C1-4D11-B6C1-30B65021A7E7}" type="pres">
      <dgm:prSet presAssocID="{81981F14-7168-4D3C-A3F3-DC6B1986DA6E}" presName="hierChild2" presStyleCnt="0"/>
      <dgm:spPr/>
    </dgm:pt>
    <dgm:pt modelId="{BFCBA55D-FF85-44A1-B70C-4412B7067582}" type="pres">
      <dgm:prSet presAssocID="{7B69CA39-A28F-4549-BE4D-4313B5D32D3A}" presName="Name35" presStyleLbl="parChTrans1D2" presStyleIdx="0" presStyleCnt="3"/>
      <dgm:spPr/>
    </dgm:pt>
    <dgm:pt modelId="{D62AB3E7-A357-4E7E-88B9-A5C893312D69}" type="pres">
      <dgm:prSet presAssocID="{AE71145B-39C2-43EF-AA75-CFC328E10914}" presName="hierRoot2" presStyleCnt="0">
        <dgm:presLayoutVars>
          <dgm:hierBranch/>
        </dgm:presLayoutVars>
      </dgm:prSet>
      <dgm:spPr/>
    </dgm:pt>
    <dgm:pt modelId="{F89D9DB4-3396-48A7-A19E-49F58405736D}" type="pres">
      <dgm:prSet presAssocID="{AE71145B-39C2-43EF-AA75-CFC328E10914}" presName="rootComposite" presStyleCnt="0"/>
      <dgm:spPr/>
    </dgm:pt>
    <dgm:pt modelId="{A392300A-AED9-41B6-8FCD-BD75307F36A3}" type="pres">
      <dgm:prSet presAssocID="{AE71145B-39C2-43EF-AA75-CFC328E10914}" presName="rootText" presStyleLbl="node2" presStyleIdx="0" presStyleCnt="3">
        <dgm:presLayoutVars>
          <dgm:chPref val="3"/>
        </dgm:presLayoutVars>
      </dgm:prSet>
      <dgm:spPr/>
    </dgm:pt>
    <dgm:pt modelId="{87E68A85-CE0A-4CB8-8678-4E06103C04E6}" type="pres">
      <dgm:prSet presAssocID="{AE71145B-39C2-43EF-AA75-CFC328E10914}" presName="rootConnector" presStyleLbl="node2" presStyleIdx="0" presStyleCnt="3"/>
      <dgm:spPr/>
    </dgm:pt>
    <dgm:pt modelId="{3E12458B-2D73-475C-830F-AE095A6E9C85}" type="pres">
      <dgm:prSet presAssocID="{AE71145B-39C2-43EF-AA75-CFC328E10914}" presName="hierChild4" presStyleCnt="0"/>
      <dgm:spPr/>
    </dgm:pt>
    <dgm:pt modelId="{695BED92-B836-4543-BEFA-546E8A6F8655}" type="pres">
      <dgm:prSet presAssocID="{AE71145B-39C2-43EF-AA75-CFC328E10914}" presName="hierChild5" presStyleCnt="0"/>
      <dgm:spPr/>
    </dgm:pt>
    <dgm:pt modelId="{95D9489D-C7B5-437C-B0C5-D97AF2C065DB}" type="pres">
      <dgm:prSet presAssocID="{731EDBB1-D9F2-41AD-90E5-9A41A25C9A6E}" presName="Name35" presStyleLbl="parChTrans1D2" presStyleIdx="1" presStyleCnt="3"/>
      <dgm:spPr/>
    </dgm:pt>
    <dgm:pt modelId="{30605B0A-CF02-41D4-AAC7-23549C6F9A2E}" type="pres">
      <dgm:prSet presAssocID="{66C18131-9F60-4D3B-89C5-C52DD7614AA1}" presName="hierRoot2" presStyleCnt="0">
        <dgm:presLayoutVars>
          <dgm:hierBranch/>
        </dgm:presLayoutVars>
      </dgm:prSet>
      <dgm:spPr/>
    </dgm:pt>
    <dgm:pt modelId="{DF0B15B6-6611-4D52-B0F2-05A2206600D6}" type="pres">
      <dgm:prSet presAssocID="{66C18131-9F60-4D3B-89C5-C52DD7614AA1}" presName="rootComposite" presStyleCnt="0"/>
      <dgm:spPr/>
    </dgm:pt>
    <dgm:pt modelId="{1AE512CD-A012-4101-9F9E-BF004186905E}" type="pres">
      <dgm:prSet presAssocID="{66C18131-9F60-4D3B-89C5-C52DD7614AA1}" presName="rootText" presStyleLbl="node2" presStyleIdx="1" presStyleCnt="3">
        <dgm:presLayoutVars>
          <dgm:chPref val="3"/>
        </dgm:presLayoutVars>
      </dgm:prSet>
      <dgm:spPr/>
    </dgm:pt>
    <dgm:pt modelId="{25073E5A-8786-4DCE-9C57-DC38C3F5D635}" type="pres">
      <dgm:prSet presAssocID="{66C18131-9F60-4D3B-89C5-C52DD7614AA1}" presName="rootConnector" presStyleLbl="node2" presStyleIdx="1" presStyleCnt="3"/>
      <dgm:spPr/>
    </dgm:pt>
    <dgm:pt modelId="{CC8959F7-BDBF-4295-909F-8027EB81F24A}" type="pres">
      <dgm:prSet presAssocID="{66C18131-9F60-4D3B-89C5-C52DD7614AA1}" presName="hierChild4" presStyleCnt="0"/>
      <dgm:spPr/>
    </dgm:pt>
    <dgm:pt modelId="{C8308C69-AAF5-4E34-A1BB-0D9BE20AEBDC}" type="pres">
      <dgm:prSet presAssocID="{66C18131-9F60-4D3B-89C5-C52DD7614AA1}" presName="hierChild5" presStyleCnt="0"/>
      <dgm:spPr/>
    </dgm:pt>
    <dgm:pt modelId="{13359016-6988-495A-877C-071D45DD2967}" type="pres">
      <dgm:prSet presAssocID="{65BD2DA2-65C5-4C9E-A52F-4032D294DB99}" presName="Name35" presStyleLbl="parChTrans1D2" presStyleIdx="2" presStyleCnt="3"/>
      <dgm:spPr/>
    </dgm:pt>
    <dgm:pt modelId="{5EC71990-F820-4B8C-B2DA-4AFD336E882C}" type="pres">
      <dgm:prSet presAssocID="{DB3529D4-E462-4876-A751-3930E874B561}" presName="hierRoot2" presStyleCnt="0">
        <dgm:presLayoutVars>
          <dgm:hierBranch/>
        </dgm:presLayoutVars>
      </dgm:prSet>
      <dgm:spPr/>
    </dgm:pt>
    <dgm:pt modelId="{53626171-EED3-4A93-BB5C-1A5B3ABCA1D1}" type="pres">
      <dgm:prSet presAssocID="{DB3529D4-E462-4876-A751-3930E874B561}" presName="rootComposite" presStyleCnt="0"/>
      <dgm:spPr/>
    </dgm:pt>
    <dgm:pt modelId="{C05D7CF1-23BF-4A92-A150-58554BE46D52}" type="pres">
      <dgm:prSet presAssocID="{DB3529D4-E462-4876-A751-3930E874B561}" presName="rootText" presStyleLbl="node2" presStyleIdx="2" presStyleCnt="3">
        <dgm:presLayoutVars>
          <dgm:chPref val="3"/>
        </dgm:presLayoutVars>
      </dgm:prSet>
      <dgm:spPr/>
    </dgm:pt>
    <dgm:pt modelId="{F668C6EA-ACE1-41B2-A9CE-358BEFDF2C91}" type="pres">
      <dgm:prSet presAssocID="{DB3529D4-E462-4876-A751-3930E874B561}" presName="rootConnector" presStyleLbl="node2" presStyleIdx="2" presStyleCnt="3"/>
      <dgm:spPr/>
    </dgm:pt>
    <dgm:pt modelId="{6F54768A-B9F3-4645-A534-63D7D1563527}" type="pres">
      <dgm:prSet presAssocID="{DB3529D4-E462-4876-A751-3930E874B561}" presName="hierChild4" presStyleCnt="0"/>
      <dgm:spPr/>
    </dgm:pt>
    <dgm:pt modelId="{4D9091F7-29F2-4CF6-A831-A009CADF778B}" type="pres">
      <dgm:prSet presAssocID="{DB3529D4-E462-4876-A751-3930E874B561}" presName="hierChild5" presStyleCnt="0"/>
      <dgm:spPr/>
    </dgm:pt>
    <dgm:pt modelId="{019F7BB7-6B6F-41E5-8BD3-C7FBA072BF3F}" type="pres">
      <dgm:prSet presAssocID="{81981F14-7168-4D3C-A3F3-DC6B1986DA6E}" presName="hierChild3" presStyleCnt="0"/>
      <dgm:spPr/>
    </dgm:pt>
  </dgm:ptLst>
  <dgm:cxnLst>
    <dgm:cxn modelId="{73F3E506-7096-42A5-8F56-CF4A391A02B7}" type="presOf" srcId="{DB3529D4-E462-4876-A751-3930E874B561}" destId="{F668C6EA-ACE1-41B2-A9CE-358BEFDF2C91}" srcOrd="1" destOrd="0" presId="urn:microsoft.com/office/officeart/2005/8/layout/orgChart1"/>
    <dgm:cxn modelId="{9D4B1908-9522-430A-9C5B-3EB72FBDFDCD}" type="presOf" srcId="{7A631D4E-A604-45E2-A07B-22C3E57CD20F}" destId="{66C81294-50A0-41E4-BAE2-F6BD24A50A96}" srcOrd="0" destOrd="0" presId="urn:microsoft.com/office/officeart/2005/8/layout/orgChart1"/>
    <dgm:cxn modelId="{6BAE8F0C-2661-4C46-B292-7BBA514466D8}" type="presOf" srcId="{65BD2DA2-65C5-4C9E-A52F-4032D294DB99}" destId="{13359016-6988-495A-877C-071D45DD2967}" srcOrd="0" destOrd="0" presId="urn:microsoft.com/office/officeart/2005/8/layout/orgChart1"/>
    <dgm:cxn modelId="{56BA3F0F-8D81-4EBD-B6A2-2A69E3C915AD}" srcId="{7A631D4E-A604-45E2-A07B-22C3E57CD20F}" destId="{81981F14-7168-4D3C-A3F3-DC6B1986DA6E}" srcOrd="0" destOrd="0" parTransId="{98CA6EE3-D4F7-4D16-912E-1DB75D723B65}" sibTransId="{4A66A96D-77EF-44A0-A535-32E373963F2B}"/>
    <dgm:cxn modelId="{09F13519-A90F-4560-BD00-8CD12A627329}" type="presOf" srcId="{731EDBB1-D9F2-41AD-90E5-9A41A25C9A6E}" destId="{95D9489D-C7B5-437C-B0C5-D97AF2C065DB}" srcOrd="0" destOrd="0" presId="urn:microsoft.com/office/officeart/2005/8/layout/orgChart1"/>
    <dgm:cxn modelId="{F960581E-18A4-40AD-BEFB-3D7A521033B1}" type="presOf" srcId="{81981F14-7168-4D3C-A3F3-DC6B1986DA6E}" destId="{4A4948D5-6BC5-4DB0-8F4E-BD5179E7977E}" srcOrd="1" destOrd="0" presId="urn:microsoft.com/office/officeart/2005/8/layout/orgChart1"/>
    <dgm:cxn modelId="{22D7C135-C624-4E27-98FA-0F7B9E9F0132}" srcId="{81981F14-7168-4D3C-A3F3-DC6B1986DA6E}" destId="{66C18131-9F60-4D3B-89C5-C52DD7614AA1}" srcOrd="1" destOrd="0" parTransId="{731EDBB1-D9F2-41AD-90E5-9A41A25C9A6E}" sibTransId="{A14D6D63-8756-458B-A625-E0520FDC6ADE}"/>
    <dgm:cxn modelId="{80DA674B-5FD1-40AF-818D-E46E75B55AAA}" srcId="{81981F14-7168-4D3C-A3F3-DC6B1986DA6E}" destId="{AE71145B-39C2-43EF-AA75-CFC328E10914}" srcOrd="0" destOrd="0" parTransId="{7B69CA39-A28F-4549-BE4D-4313B5D32D3A}" sibTransId="{AEAADDDE-3691-4F11-8711-34663BE1D9ED}"/>
    <dgm:cxn modelId="{C5189D7A-8BF8-4A0D-8DA4-D394D99BDD8B}" type="presOf" srcId="{66C18131-9F60-4D3B-89C5-C52DD7614AA1}" destId="{25073E5A-8786-4DCE-9C57-DC38C3F5D635}" srcOrd="1" destOrd="0" presId="urn:microsoft.com/office/officeart/2005/8/layout/orgChart1"/>
    <dgm:cxn modelId="{AAE1217E-8DD5-457E-9521-1E6D2F92818D}" type="presOf" srcId="{DB3529D4-E462-4876-A751-3930E874B561}" destId="{C05D7CF1-23BF-4A92-A150-58554BE46D52}" srcOrd="0" destOrd="0" presId="urn:microsoft.com/office/officeart/2005/8/layout/orgChart1"/>
    <dgm:cxn modelId="{44D5A787-3EF1-4E66-BE6D-43A399A5FEFF}" type="presOf" srcId="{81981F14-7168-4D3C-A3F3-DC6B1986DA6E}" destId="{B4F81D30-26B0-4063-92C0-FAA2967AD695}" srcOrd="0" destOrd="0" presId="urn:microsoft.com/office/officeart/2005/8/layout/orgChart1"/>
    <dgm:cxn modelId="{2575238B-44AE-4055-B40A-3C543FBC65E2}" type="presOf" srcId="{66C18131-9F60-4D3B-89C5-C52DD7614AA1}" destId="{1AE512CD-A012-4101-9F9E-BF004186905E}" srcOrd="0" destOrd="0" presId="urn:microsoft.com/office/officeart/2005/8/layout/orgChart1"/>
    <dgm:cxn modelId="{7095CBAA-3E61-4BCE-A9A7-A01D884F8828}" srcId="{81981F14-7168-4D3C-A3F3-DC6B1986DA6E}" destId="{DB3529D4-E462-4876-A751-3930E874B561}" srcOrd="2" destOrd="0" parTransId="{65BD2DA2-65C5-4C9E-A52F-4032D294DB99}" sibTransId="{98C4EE02-4CF1-4C17-BA96-7426DC2260AC}"/>
    <dgm:cxn modelId="{CDE039C2-54F6-400D-BE1C-E3D1F14B63C5}" type="presOf" srcId="{AE71145B-39C2-43EF-AA75-CFC328E10914}" destId="{87E68A85-CE0A-4CB8-8678-4E06103C04E6}" srcOrd="1" destOrd="0" presId="urn:microsoft.com/office/officeart/2005/8/layout/orgChart1"/>
    <dgm:cxn modelId="{54F77CE5-7D1B-4484-940F-1667D64F90F0}" type="presOf" srcId="{AE71145B-39C2-43EF-AA75-CFC328E10914}" destId="{A392300A-AED9-41B6-8FCD-BD75307F36A3}" srcOrd="0" destOrd="0" presId="urn:microsoft.com/office/officeart/2005/8/layout/orgChart1"/>
    <dgm:cxn modelId="{E6A2A9F0-EFC5-45A8-BD1C-530036A557A6}" type="presOf" srcId="{7B69CA39-A28F-4549-BE4D-4313B5D32D3A}" destId="{BFCBA55D-FF85-44A1-B70C-4412B7067582}" srcOrd="0" destOrd="0" presId="urn:microsoft.com/office/officeart/2005/8/layout/orgChart1"/>
    <dgm:cxn modelId="{526C65F3-1A21-4E5A-BFE8-41B01E99CC2C}" type="presParOf" srcId="{66C81294-50A0-41E4-BAE2-F6BD24A50A96}" destId="{14121A0D-4D13-429F-A7E2-20CA4EE5AFFD}" srcOrd="0" destOrd="0" presId="urn:microsoft.com/office/officeart/2005/8/layout/orgChart1"/>
    <dgm:cxn modelId="{11C92806-AD6F-492B-8B0C-76BE9085CEEB}" type="presParOf" srcId="{14121A0D-4D13-429F-A7E2-20CA4EE5AFFD}" destId="{73774A0C-75A4-41A8-AD6F-75B0BF80FBD4}" srcOrd="0" destOrd="0" presId="urn:microsoft.com/office/officeart/2005/8/layout/orgChart1"/>
    <dgm:cxn modelId="{4973B37C-63EB-4922-AC60-E736C7035414}" type="presParOf" srcId="{73774A0C-75A4-41A8-AD6F-75B0BF80FBD4}" destId="{B4F81D30-26B0-4063-92C0-FAA2967AD695}" srcOrd="0" destOrd="0" presId="urn:microsoft.com/office/officeart/2005/8/layout/orgChart1"/>
    <dgm:cxn modelId="{654068CB-6820-4138-B6AA-073AB1F08765}" type="presParOf" srcId="{73774A0C-75A4-41A8-AD6F-75B0BF80FBD4}" destId="{4A4948D5-6BC5-4DB0-8F4E-BD5179E7977E}" srcOrd="1" destOrd="0" presId="urn:microsoft.com/office/officeart/2005/8/layout/orgChart1"/>
    <dgm:cxn modelId="{B59BA529-7317-4C6A-855B-687D98989E29}" type="presParOf" srcId="{14121A0D-4D13-429F-A7E2-20CA4EE5AFFD}" destId="{5EC6E1EE-C0C1-4D11-B6C1-30B65021A7E7}" srcOrd="1" destOrd="0" presId="urn:microsoft.com/office/officeart/2005/8/layout/orgChart1"/>
    <dgm:cxn modelId="{A1D9D8F0-CD99-400F-88B7-D802ABD29422}" type="presParOf" srcId="{5EC6E1EE-C0C1-4D11-B6C1-30B65021A7E7}" destId="{BFCBA55D-FF85-44A1-B70C-4412B7067582}" srcOrd="0" destOrd="0" presId="urn:microsoft.com/office/officeart/2005/8/layout/orgChart1"/>
    <dgm:cxn modelId="{2AC25CEB-E6CC-4236-B514-7AD0CB748EC2}" type="presParOf" srcId="{5EC6E1EE-C0C1-4D11-B6C1-30B65021A7E7}" destId="{D62AB3E7-A357-4E7E-88B9-A5C893312D69}" srcOrd="1" destOrd="0" presId="urn:microsoft.com/office/officeart/2005/8/layout/orgChart1"/>
    <dgm:cxn modelId="{B5590962-2DF0-461A-B602-F58D14E647B8}" type="presParOf" srcId="{D62AB3E7-A357-4E7E-88B9-A5C893312D69}" destId="{F89D9DB4-3396-48A7-A19E-49F58405736D}" srcOrd="0" destOrd="0" presId="urn:microsoft.com/office/officeart/2005/8/layout/orgChart1"/>
    <dgm:cxn modelId="{4FB356BA-0987-4D1A-B2FF-C7AF4A4A87A0}" type="presParOf" srcId="{F89D9DB4-3396-48A7-A19E-49F58405736D}" destId="{A392300A-AED9-41B6-8FCD-BD75307F36A3}" srcOrd="0" destOrd="0" presId="urn:microsoft.com/office/officeart/2005/8/layout/orgChart1"/>
    <dgm:cxn modelId="{ED550DFA-4A85-42B3-A3B9-BF92B085CDD9}" type="presParOf" srcId="{F89D9DB4-3396-48A7-A19E-49F58405736D}" destId="{87E68A85-CE0A-4CB8-8678-4E06103C04E6}" srcOrd="1" destOrd="0" presId="urn:microsoft.com/office/officeart/2005/8/layout/orgChart1"/>
    <dgm:cxn modelId="{9CAD05D4-0319-422A-922E-6CDFD5C64B71}" type="presParOf" srcId="{D62AB3E7-A357-4E7E-88B9-A5C893312D69}" destId="{3E12458B-2D73-475C-830F-AE095A6E9C85}" srcOrd="1" destOrd="0" presId="urn:microsoft.com/office/officeart/2005/8/layout/orgChart1"/>
    <dgm:cxn modelId="{54DA16F5-A560-43DA-9843-7367AB676725}" type="presParOf" srcId="{D62AB3E7-A357-4E7E-88B9-A5C893312D69}" destId="{695BED92-B836-4543-BEFA-546E8A6F8655}" srcOrd="2" destOrd="0" presId="urn:microsoft.com/office/officeart/2005/8/layout/orgChart1"/>
    <dgm:cxn modelId="{D013FFB3-76A5-487D-8EC5-C963DD3361EB}" type="presParOf" srcId="{5EC6E1EE-C0C1-4D11-B6C1-30B65021A7E7}" destId="{95D9489D-C7B5-437C-B0C5-D97AF2C065DB}" srcOrd="2" destOrd="0" presId="urn:microsoft.com/office/officeart/2005/8/layout/orgChart1"/>
    <dgm:cxn modelId="{78DE7671-8FD2-4A11-B8C3-7C6F111709E7}" type="presParOf" srcId="{5EC6E1EE-C0C1-4D11-B6C1-30B65021A7E7}" destId="{30605B0A-CF02-41D4-AAC7-23549C6F9A2E}" srcOrd="3" destOrd="0" presId="urn:microsoft.com/office/officeart/2005/8/layout/orgChart1"/>
    <dgm:cxn modelId="{00AB631A-3481-46FA-A639-89B3B50B5579}" type="presParOf" srcId="{30605B0A-CF02-41D4-AAC7-23549C6F9A2E}" destId="{DF0B15B6-6611-4D52-B0F2-05A2206600D6}" srcOrd="0" destOrd="0" presId="urn:microsoft.com/office/officeart/2005/8/layout/orgChart1"/>
    <dgm:cxn modelId="{1E77BACA-162D-4F91-A3A5-2418F733BE88}" type="presParOf" srcId="{DF0B15B6-6611-4D52-B0F2-05A2206600D6}" destId="{1AE512CD-A012-4101-9F9E-BF004186905E}" srcOrd="0" destOrd="0" presId="urn:microsoft.com/office/officeart/2005/8/layout/orgChart1"/>
    <dgm:cxn modelId="{A96CC852-BA03-425C-965B-2AD2F259D593}" type="presParOf" srcId="{DF0B15B6-6611-4D52-B0F2-05A2206600D6}" destId="{25073E5A-8786-4DCE-9C57-DC38C3F5D635}" srcOrd="1" destOrd="0" presId="urn:microsoft.com/office/officeart/2005/8/layout/orgChart1"/>
    <dgm:cxn modelId="{B31A312D-9A5A-4ABD-BD23-08A5136616CB}" type="presParOf" srcId="{30605B0A-CF02-41D4-AAC7-23549C6F9A2E}" destId="{CC8959F7-BDBF-4295-909F-8027EB81F24A}" srcOrd="1" destOrd="0" presId="urn:microsoft.com/office/officeart/2005/8/layout/orgChart1"/>
    <dgm:cxn modelId="{33D3C3A5-6DD0-4A87-ABB2-AE6A0F27B6AB}" type="presParOf" srcId="{30605B0A-CF02-41D4-AAC7-23549C6F9A2E}" destId="{C8308C69-AAF5-4E34-A1BB-0D9BE20AEBDC}" srcOrd="2" destOrd="0" presId="urn:microsoft.com/office/officeart/2005/8/layout/orgChart1"/>
    <dgm:cxn modelId="{A7E181FB-399F-47FC-86E5-2ECA801127A5}" type="presParOf" srcId="{5EC6E1EE-C0C1-4D11-B6C1-30B65021A7E7}" destId="{13359016-6988-495A-877C-071D45DD2967}" srcOrd="4" destOrd="0" presId="urn:microsoft.com/office/officeart/2005/8/layout/orgChart1"/>
    <dgm:cxn modelId="{57FD07CE-F314-49D4-B74E-E6015C32C083}" type="presParOf" srcId="{5EC6E1EE-C0C1-4D11-B6C1-30B65021A7E7}" destId="{5EC71990-F820-4B8C-B2DA-4AFD336E882C}" srcOrd="5" destOrd="0" presId="urn:microsoft.com/office/officeart/2005/8/layout/orgChart1"/>
    <dgm:cxn modelId="{A54DCDFA-F97A-4B3A-9264-711761C946BF}" type="presParOf" srcId="{5EC71990-F820-4B8C-B2DA-4AFD336E882C}" destId="{53626171-EED3-4A93-BB5C-1A5B3ABCA1D1}" srcOrd="0" destOrd="0" presId="urn:microsoft.com/office/officeart/2005/8/layout/orgChart1"/>
    <dgm:cxn modelId="{3B85DD66-797B-4AD8-8B6D-E72265A1443F}" type="presParOf" srcId="{53626171-EED3-4A93-BB5C-1A5B3ABCA1D1}" destId="{C05D7CF1-23BF-4A92-A150-58554BE46D52}" srcOrd="0" destOrd="0" presId="urn:microsoft.com/office/officeart/2005/8/layout/orgChart1"/>
    <dgm:cxn modelId="{33A4B4E7-7DB8-4EEC-8F99-20445525F756}" type="presParOf" srcId="{53626171-EED3-4A93-BB5C-1A5B3ABCA1D1}" destId="{F668C6EA-ACE1-41B2-A9CE-358BEFDF2C91}" srcOrd="1" destOrd="0" presId="urn:microsoft.com/office/officeart/2005/8/layout/orgChart1"/>
    <dgm:cxn modelId="{FFA40BEB-BADA-47A5-9547-B373E88C6166}" type="presParOf" srcId="{5EC71990-F820-4B8C-B2DA-4AFD336E882C}" destId="{6F54768A-B9F3-4645-A534-63D7D1563527}" srcOrd="1" destOrd="0" presId="urn:microsoft.com/office/officeart/2005/8/layout/orgChart1"/>
    <dgm:cxn modelId="{53C1B315-56B5-4C2C-B923-8A00DAD1FB06}" type="presParOf" srcId="{5EC71990-F820-4B8C-B2DA-4AFD336E882C}" destId="{4D9091F7-29F2-4CF6-A831-A009CADF778B}" srcOrd="2" destOrd="0" presId="urn:microsoft.com/office/officeart/2005/8/layout/orgChart1"/>
    <dgm:cxn modelId="{E97E46C0-B28B-4BDA-9919-1BDC6D6B6328}" type="presParOf" srcId="{14121A0D-4D13-429F-A7E2-20CA4EE5AFFD}" destId="{019F7BB7-6B6F-41E5-8BD3-C7FBA072BF3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17807E-46C3-4B16-8688-90B25B769B81}" type="doc">
      <dgm:prSet loTypeId="urn:microsoft.com/office/officeart/2005/8/layout/orgChart1" loCatId="hierarchy" qsTypeId="urn:microsoft.com/office/officeart/2005/8/quickstyle/simple1" qsCatId="simple" csTypeId="urn:microsoft.com/office/officeart/2005/8/colors/accent1_2" csCatId="accent1" phldr="1"/>
      <dgm:spPr/>
    </dgm:pt>
    <dgm:pt modelId="{03345F00-348C-4398-805A-3580647EEED0}">
      <dgm:prSet custT="1"/>
      <dgm:spPr>
        <a:solidFill>
          <a:srgbClr val="00426B"/>
        </a:solidFill>
        <a:ln>
          <a:noFill/>
        </a:ln>
      </dgm:spPr>
      <dgm: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mn-lt"/>
              <a:cs typeface="Arial" panose="020B0604020202020204" pitchFamily="34" charset="0"/>
            </a:rPr>
            <a:t>2022</a:t>
          </a:r>
        </a:p>
      </dgm:t>
    </dgm:pt>
    <dgm:pt modelId="{A954D97A-6DA7-45CC-A8EA-23718B6B4705}" type="parTrans" cxnId="{469E262F-35FB-4D18-B3FD-74BF447F6721}">
      <dgm:prSet/>
      <dgm:spPr/>
      <dgm:t>
        <a:bodyPr/>
        <a:lstStyle/>
        <a:p>
          <a:endParaRPr lang="en-US"/>
        </a:p>
      </dgm:t>
    </dgm:pt>
    <dgm:pt modelId="{5F5625C6-3536-4CA3-9BA6-ACF9E87BECD9}" type="sibTrans" cxnId="{469E262F-35FB-4D18-B3FD-74BF447F6721}">
      <dgm:prSet/>
      <dgm:spPr/>
      <dgm:t>
        <a:bodyPr/>
        <a:lstStyle/>
        <a:p>
          <a:endParaRPr lang="en-US"/>
        </a:p>
      </dgm:t>
    </dgm:pt>
    <dgm:pt modelId="{5596A583-A209-4615-8E12-9E5303DB8F84}" type="pres">
      <dgm:prSet presAssocID="{6F17807E-46C3-4B16-8688-90B25B769B81}" presName="hierChild1" presStyleCnt="0">
        <dgm:presLayoutVars>
          <dgm:orgChart val="1"/>
          <dgm:chPref val="1"/>
          <dgm:dir/>
          <dgm:animOne val="branch"/>
          <dgm:animLvl val="lvl"/>
          <dgm:resizeHandles/>
        </dgm:presLayoutVars>
      </dgm:prSet>
      <dgm:spPr/>
    </dgm:pt>
    <dgm:pt modelId="{72FBC440-2808-44B1-B5EE-371A4ED76247}" type="pres">
      <dgm:prSet presAssocID="{03345F00-348C-4398-805A-3580647EEED0}" presName="hierRoot1" presStyleCnt="0">
        <dgm:presLayoutVars>
          <dgm:hierBranch/>
        </dgm:presLayoutVars>
      </dgm:prSet>
      <dgm:spPr/>
    </dgm:pt>
    <dgm:pt modelId="{6E47EA66-4AA1-4E56-B14B-FE8971210D90}" type="pres">
      <dgm:prSet presAssocID="{03345F00-348C-4398-805A-3580647EEED0}" presName="rootComposite1" presStyleCnt="0"/>
      <dgm:spPr/>
    </dgm:pt>
    <dgm:pt modelId="{A15989E1-C2BA-44B1-B5CC-0C1A56A406A6}" type="pres">
      <dgm:prSet presAssocID="{03345F00-348C-4398-805A-3580647EEED0}" presName="rootText1" presStyleLbl="node0" presStyleIdx="0" presStyleCnt="1" custLinFactNeighborX="12" custLinFactNeighborY="26512">
        <dgm:presLayoutVars>
          <dgm:chPref val="3"/>
        </dgm:presLayoutVars>
      </dgm:prSet>
      <dgm:spPr/>
    </dgm:pt>
    <dgm:pt modelId="{E52DD96B-07B9-4F44-9E95-04B575C0D128}" type="pres">
      <dgm:prSet presAssocID="{03345F00-348C-4398-805A-3580647EEED0}" presName="rootConnector1" presStyleLbl="node1" presStyleIdx="0" presStyleCnt="0"/>
      <dgm:spPr/>
    </dgm:pt>
    <dgm:pt modelId="{E7514A8D-17BD-47AB-9D4E-EFABC15C9444}" type="pres">
      <dgm:prSet presAssocID="{03345F00-348C-4398-805A-3580647EEED0}" presName="hierChild2" presStyleCnt="0"/>
      <dgm:spPr/>
    </dgm:pt>
    <dgm:pt modelId="{6897487A-F114-4796-A9C5-1B602996D038}" type="pres">
      <dgm:prSet presAssocID="{03345F00-348C-4398-805A-3580647EEED0}" presName="hierChild3" presStyleCnt="0"/>
      <dgm:spPr/>
    </dgm:pt>
  </dgm:ptLst>
  <dgm:cxnLst>
    <dgm:cxn modelId="{469E262F-35FB-4D18-B3FD-74BF447F6721}" srcId="{6F17807E-46C3-4B16-8688-90B25B769B81}" destId="{03345F00-348C-4398-805A-3580647EEED0}" srcOrd="0" destOrd="0" parTransId="{A954D97A-6DA7-45CC-A8EA-23718B6B4705}" sibTransId="{5F5625C6-3536-4CA3-9BA6-ACF9E87BECD9}"/>
    <dgm:cxn modelId="{56F5BF4D-5E03-42FB-BF92-9050B8EE78EF}" type="presOf" srcId="{03345F00-348C-4398-805A-3580647EEED0}" destId="{E52DD96B-07B9-4F44-9E95-04B575C0D128}" srcOrd="1" destOrd="0" presId="urn:microsoft.com/office/officeart/2005/8/layout/orgChart1"/>
    <dgm:cxn modelId="{2342C258-E58C-40A4-AF6E-FBE93A30A2D4}" type="presOf" srcId="{03345F00-348C-4398-805A-3580647EEED0}" destId="{A15989E1-C2BA-44B1-B5CC-0C1A56A406A6}" srcOrd="0" destOrd="0" presId="urn:microsoft.com/office/officeart/2005/8/layout/orgChart1"/>
    <dgm:cxn modelId="{EA53B18B-090B-4405-9B1E-832E765623D8}" type="presOf" srcId="{6F17807E-46C3-4B16-8688-90B25B769B81}" destId="{5596A583-A209-4615-8E12-9E5303DB8F84}" srcOrd="0" destOrd="0" presId="urn:microsoft.com/office/officeart/2005/8/layout/orgChart1"/>
    <dgm:cxn modelId="{5BB1E700-D344-4D1C-8130-D73EC82E477C}" type="presParOf" srcId="{5596A583-A209-4615-8E12-9E5303DB8F84}" destId="{72FBC440-2808-44B1-B5EE-371A4ED76247}" srcOrd="0" destOrd="0" presId="urn:microsoft.com/office/officeart/2005/8/layout/orgChart1"/>
    <dgm:cxn modelId="{F808A8B0-A64B-4F23-AB56-9804E2C67074}" type="presParOf" srcId="{72FBC440-2808-44B1-B5EE-371A4ED76247}" destId="{6E47EA66-4AA1-4E56-B14B-FE8971210D90}" srcOrd="0" destOrd="0" presId="urn:microsoft.com/office/officeart/2005/8/layout/orgChart1"/>
    <dgm:cxn modelId="{308F2B41-A6B5-43F2-BAA7-97F365EB5387}" type="presParOf" srcId="{6E47EA66-4AA1-4E56-B14B-FE8971210D90}" destId="{A15989E1-C2BA-44B1-B5CC-0C1A56A406A6}" srcOrd="0" destOrd="0" presId="urn:microsoft.com/office/officeart/2005/8/layout/orgChart1"/>
    <dgm:cxn modelId="{D9DC645F-6624-42CD-86A6-55420F28289B}" type="presParOf" srcId="{6E47EA66-4AA1-4E56-B14B-FE8971210D90}" destId="{E52DD96B-07B9-4F44-9E95-04B575C0D128}" srcOrd="1" destOrd="0" presId="urn:microsoft.com/office/officeart/2005/8/layout/orgChart1"/>
    <dgm:cxn modelId="{60316573-C483-45B6-A1CC-1924E1EB2768}" type="presParOf" srcId="{72FBC440-2808-44B1-B5EE-371A4ED76247}" destId="{E7514A8D-17BD-47AB-9D4E-EFABC15C9444}" srcOrd="1" destOrd="0" presId="urn:microsoft.com/office/officeart/2005/8/layout/orgChart1"/>
    <dgm:cxn modelId="{0632D9D9-F784-4C5F-B90D-02F34E2BD999}" type="presParOf" srcId="{72FBC440-2808-44B1-B5EE-371A4ED76247}" destId="{6897487A-F114-4796-A9C5-1B602996D038}" srcOrd="2" destOrd="0" presId="urn:microsoft.com/office/officeart/2005/8/layout/orgChart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59016-6988-495A-877C-071D45DD2967}">
      <dsp:nvSpPr>
        <dsp:cNvPr id="0" name=""/>
        <dsp:cNvSpPr/>
      </dsp:nvSpPr>
      <dsp:spPr>
        <a:xfrm>
          <a:off x="1787369" y="797122"/>
          <a:ext cx="1264577" cy="219472"/>
        </a:xfrm>
        <a:custGeom>
          <a:avLst/>
          <a:gdLst/>
          <a:ahLst/>
          <a:cxnLst/>
          <a:rect l="0" t="0" r="0" b="0"/>
          <a:pathLst>
            <a:path>
              <a:moveTo>
                <a:pt x="0" y="0"/>
              </a:moveTo>
              <a:lnTo>
                <a:pt x="0" y="109736"/>
              </a:lnTo>
              <a:lnTo>
                <a:pt x="1264577" y="109736"/>
              </a:lnTo>
              <a:lnTo>
                <a:pt x="1264577" y="219472"/>
              </a:lnTo>
            </a:path>
          </a:pathLst>
        </a:custGeom>
        <a:noFill/>
        <a:ln w="12700" cap="flat" cmpd="sng" algn="ctr">
          <a:solidFill>
            <a:srgbClr val="0098DB"/>
          </a:solidFill>
          <a:prstDash val="solid"/>
          <a:miter lim="800000"/>
        </a:ln>
        <a:effectLst/>
      </dsp:spPr>
      <dsp:style>
        <a:lnRef idx="2">
          <a:scrgbClr r="0" g="0" b="0"/>
        </a:lnRef>
        <a:fillRef idx="0">
          <a:scrgbClr r="0" g="0" b="0"/>
        </a:fillRef>
        <a:effectRef idx="0">
          <a:scrgbClr r="0" g="0" b="0"/>
        </a:effectRef>
        <a:fontRef idx="minor"/>
      </dsp:style>
    </dsp:sp>
    <dsp:sp modelId="{95D9489D-C7B5-437C-B0C5-D97AF2C065DB}">
      <dsp:nvSpPr>
        <dsp:cNvPr id="0" name=""/>
        <dsp:cNvSpPr/>
      </dsp:nvSpPr>
      <dsp:spPr>
        <a:xfrm>
          <a:off x="1741649" y="797122"/>
          <a:ext cx="91440" cy="219472"/>
        </a:xfrm>
        <a:custGeom>
          <a:avLst/>
          <a:gdLst/>
          <a:ahLst/>
          <a:cxnLst/>
          <a:rect l="0" t="0" r="0" b="0"/>
          <a:pathLst>
            <a:path>
              <a:moveTo>
                <a:pt x="45720" y="0"/>
              </a:moveTo>
              <a:lnTo>
                <a:pt x="45720" y="219472"/>
              </a:lnTo>
            </a:path>
          </a:pathLst>
        </a:custGeom>
        <a:noFill/>
        <a:ln w="12700" cap="flat" cmpd="sng" algn="ctr">
          <a:solidFill>
            <a:srgbClr val="0098DB"/>
          </a:solidFill>
          <a:prstDash val="solid"/>
          <a:miter lim="800000"/>
        </a:ln>
        <a:effectLst/>
      </dsp:spPr>
      <dsp:style>
        <a:lnRef idx="2">
          <a:scrgbClr r="0" g="0" b="0"/>
        </a:lnRef>
        <a:fillRef idx="0">
          <a:scrgbClr r="0" g="0" b="0"/>
        </a:fillRef>
        <a:effectRef idx="0">
          <a:scrgbClr r="0" g="0" b="0"/>
        </a:effectRef>
        <a:fontRef idx="minor"/>
      </dsp:style>
    </dsp:sp>
    <dsp:sp modelId="{BFCBA55D-FF85-44A1-B70C-4412B7067582}">
      <dsp:nvSpPr>
        <dsp:cNvPr id="0" name=""/>
        <dsp:cNvSpPr/>
      </dsp:nvSpPr>
      <dsp:spPr>
        <a:xfrm>
          <a:off x="522792" y="797122"/>
          <a:ext cx="1264577" cy="219472"/>
        </a:xfrm>
        <a:custGeom>
          <a:avLst/>
          <a:gdLst/>
          <a:ahLst/>
          <a:cxnLst/>
          <a:rect l="0" t="0" r="0" b="0"/>
          <a:pathLst>
            <a:path>
              <a:moveTo>
                <a:pt x="1264577" y="0"/>
              </a:moveTo>
              <a:lnTo>
                <a:pt x="1264577" y="109736"/>
              </a:lnTo>
              <a:lnTo>
                <a:pt x="0" y="109736"/>
              </a:lnTo>
              <a:lnTo>
                <a:pt x="0" y="219472"/>
              </a:lnTo>
            </a:path>
          </a:pathLst>
        </a:custGeom>
        <a:noFill/>
        <a:ln w="12700" cap="flat" cmpd="sng" algn="ctr">
          <a:solidFill>
            <a:srgbClr val="0098DB"/>
          </a:solidFill>
          <a:prstDash val="solid"/>
          <a:miter lim="800000"/>
        </a:ln>
        <a:effectLst/>
      </dsp:spPr>
      <dsp:style>
        <a:lnRef idx="2">
          <a:scrgbClr r="0" g="0" b="0"/>
        </a:lnRef>
        <a:fillRef idx="0">
          <a:scrgbClr r="0" g="0" b="0"/>
        </a:fillRef>
        <a:effectRef idx="0">
          <a:scrgbClr r="0" g="0" b="0"/>
        </a:effectRef>
        <a:fontRef idx="minor"/>
      </dsp:style>
    </dsp:sp>
    <dsp:sp modelId="{B4F81D30-26B0-4063-92C0-FAA2967AD695}">
      <dsp:nvSpPr>
        <dsp:cNvPr id="0" name=""/>
        <dsp:cNvSpPr/>
      </dsp:nvSpPr>
      <dsp:spPr>
        <a:xfrm>
          <a:off x="1264817" y="274570"/>
          <a:ext cx="1045105" cy="522552"/>
        </a:xfrm>
        <a:prstGeom prst="rect">
          <a:avLst/>
        </a:prstGeom>
        <a:solidFill>
          <a:srgbClr val="009A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effectLst/>
              <a:latin typeface="+mn-lt"/>
              <a:cs typeface="Arial" panose="020B0604020202020204" pitchFamily="34" charset="0"/>
            </a:rPr>
            <a:t>2023</a:t>
          </a:r>
        </a:p>
      </dsp:txBody>
      <dsp:txXfrm>
        <a:off x="1264817" y="274570"/>
        <a:ext cx="1045105" cy="522552"/>
      </dsp:txXfrm>
    </dsp:sp>
    <dsp:sp modelId="{A392300A-AED9-41B6-8FCD-BD75307F36A3}">
      <dsp:nvSpPr>
        <dsp:cNvPr id="0" name=""/>
        <dsp:cNvSpPr/>
      </dsp:nvSpPr>
      <dsp:spPr>
        <a:xfrm>
          <a:off x="240" y="1016595"/>
          <a:ext cx="1045105" cy="522552"/>
        </a:xfrm>
        <a:prstGeom prst="rect">
          <a:avLst/>
        </a:prstGeom>
        <a:solidFill>
          <a:srgbClr val="009A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effectLst/>
              <a:latin typeface="+mn-lt"/>
              <a:cs typeface="Arial" panose="020B0604020202020204" pitchFamily="34" charset="0"/>
            </a:rPr>
            <a:t>2021</a:t>
          </a:r>
          <a:endParaRPr kumimoji="0" lang="en-US" sz="2800" b="0" i="0" u="none" strike="noStrike" kern="1200" cap="none" normalizeH="0" baseline="0" dirty="0">
            <a:ln/>
            <a:effectLst/>
            <a:latin typeface="+mn-lt"/>
            <a:cs typeface="Arial" panose="020B0604020202020204" pitchFamily="34" charset="0"/>
          </a:endParaRPr>
        </a:p>
      </dsp:txBody>
      <dsp:txXfrm>
        <a:off x="240" y="1016595"/>
        <a:ext cx="1045105" cy="522552"/>
      </dsp:txXfrm>
    </dsp:sp>
    <dsp:sp modelId="{1AE512CD-A012-4101-9F9E-BF004186905E}">
      <dsp:nvSpPr>
        <dsp:cNvPr id="0" name=""/>
        <dsp:cNvSpPr/>
      </dsp:nvSpPr>
      <dsp:spPr>
        <a:xfrm>
          <a:off x="1264817" y="1016595"/>
          <a:ext cx="1045105" cy="522552"/>
        </a:xfrm>
        <a:prstGeom prst="rect">
          <a:avLst/>
        </a:prstGeom>
        <a:solidFill>
          <a:srgbClr val="009A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effectLst/>
              <a:latin typeface="+mn-lt"/>
              <a:cs typeface="Arial" panose="020B0604020202020204" pitchFamily="34" charset="0"/>
            </a:rPr>
            <a:t>2020</a:t>
          </a:r>
          <a:endParaRPr kumimoji="0" lang="en-US" sz="2800" b="0" i="0" u="none" strike="noStrike" kern="1200" cap="none" normalizeH="0" baseline="0" dirty="0">
            <a:ln/>
            <a:effectLst/>
            <a:latin typeface="+mn-lt"/>
            <a:cs typeface="Arial" panose="020B0604020202020204" pitchFamily="34" charset="0"/>
          </a:endParaRPr>
        </a:p>
      </dsp:txBody>
      <dsp:txXfrm>
        <a:off x="1264817" y="1016595"/>
        <a:ext cx="1045105" cy="522552"/>
      </dsp:txXfrm>
    </dsp:sp>
    <dsp:sp modelId="{C05D7CF1-23BF-4A92-A150-58554BE46D52}">
      <dsp:nvSpPr>
        <dsp:cNvPr id="0" name=""/>
        <dsp:cNvSpPr/>
      </dsp:nvSpPr>
      <dsp:spPr>
        <a:xfrm>
          <a:off x="2529394" y="1016595"/>
          <a:ext cx="1045105" cy="522552"/>
        </a:xfrm>
        <a:prstGeom prst="rect">
          <a:avLst/>
        </a:prstGeom>
        <a:solidFill>
          <a:srgbClr val="009ADD"/>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effectLst/>
              <a:latin typeface="+mn-lt"/>
              <a:cs typeface="Arial" panose="020B0604020202020204" pitchFamily="34" charset="0"/>
            </a:rPr>
            <a:t>2019</a:t>
          </a:r>
        </a:p>
      </dsp:txBody>
      <dsp:txXfrm>
        <a:off x="2529394" y="1016595"/>
        <a:ext cx="1045105" cy="5225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989E1-C2BA-44B1-B5CC-0C1A56A406A6}">
      <dsp:nvSpPr>
        <dsp:cNvPr id="0" name=""/>
        <dsp:cNvSpPr/>
      </dsp:nvSpPr>
      <dsp:spPr>
        <a:xfrm>
          <a:off x="262" y="109325"/>
          <a:ext cx="1084386" cy="542193"/>
        </a:xfrm>
        <a:prstGeom prst="rect">
          <a:avLst/>
        </a:prstGeom>
        <a:solidFill>
          <a:srgbClr val="00426B"/>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marR="0" lvl="0" indent="0" algn="ctr" defTabSz="820738" rtl="0" eaLnBrk="0" fontAlgn="base" latinLnBrk="0" hangingPunct="0">
            <a:lnSpc>
              <a:spcPct val="100000"/>
            </a:lnSpc>
            <a:spcBef>
              <a:spcPct val="0"/>
            </a:spcBef>
            <a:spcAft>
              <a:spcPct val="0"/>
            </a:spcAft>
            <a:buClrTx/>
            <a:buSzTx/>
            <a:buFontTx/>
            <a:buNone/>
            <a:tabLst/>
          </a:pPr>
          <a:r>
            <a:rPr kumimoji="0" lang="en-US" sz="2800" b="1" i="0" u="none" strike="noStrike" kern="1200" cap="none" normalizeH="0" baseline="0" dirty="0">
              <a:ln>
                <a:noFill/>
              </a:ln>
              <a:solidFill>
                <a:schemeClr val="bg1"/>
              </a:solidFill>
              <a:effectLst/>
              <a:latin typeface="+mn-lt"/>
              <a:cs typeface="Arial" panose="020B0604020202020204" pitchFamily="34" charset="0"/>
            </a:rPr>
            <a:t>2022</a:t>
          </a:r>
        </a:p>
      </dsp:txBody>
      <dsp:txXfrm>
        <a:off x="262" y="109325"/>
        <a:ext cx="1084386" cy="54219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0.36835</cdr:x>
      <cdr:y>0.4994</cdr:y>
    </cdr:from>
    <cdr:to>
      <cdr:x>0.36835</cdr:x>
      <cdr:y>0.84819</cdr:y>
    </cdr:to>
    <cdr:sp macro="" textlink="">
      <cdr:nvSpPr>
        <cdr:cNvPr id="2" name="Line 7">
          <a:extLst xmlns:a="http://schemas.openxmlformats.org/drawingml/2006/main">
            <a:ext uri="{FF2B5EF4-FFF2-40B4-BE49-F238E27FC236}">
              <a16:creationId xmlns:a16="http://schemas.microsoft.com/office/drawing/2014/main" id="{10004747-F033-81BF-EA3E-684201770DF4}"/>
            </a:ext>
          </a:extLst>
        </cdr:cNvPr>
        <cdr:cNvSpPr>
          <a:spLocks xmlns:a="http://schemas.openxmlformats.org/drawingml/2006/main" noChangeShapeType="1"/>
        </cdr:cNvSpPr>
      </cdr:nvSpPr>
      <cdr:spPr bwMode="auto">
        <a:xfrm xmlns:a="http://schemas.openxmlformats.org/drawingml/2006/main" flipV="1">
          <a:off x="1306952" y="1769466"/>
          <a:ext cx="1" cy="1235818"/>
        </a:xfrm>
        <a:prstGeom xmlns:a="http://schemas.openxmlformats.org/drawingml/2006/main" prst="line">
          <a:avLst/>
        </a:prstGeom>
        <a:noFill xmlns:a="http://schemas.openxmlformats.org/drawingml/2006/main"/>
        <a:ln xmlns:a="http://schemas.openxmlformats.org/drawingml/2006/main" w="57150">
          <a:solidFill>
            <a:srgbClr val="009ADD"/>
          </a:solidFill>
          <a:round/>
          <a:headEnd/>
          <a:tailEnd type="triangle" w="med" len="med"/>
        </a:ln>
        <a:effectLst xmlns:a="http://schemas.openxmlformats.org/drawingml/2006/main">
          <a:outerShdw blurRad="101600" dist="35921" dir="2700000" algn="ctr" rotWithShape="0">
            <a:schemeClr val="bg2"/>
          </a:outerShdw>
        </a:effectLst>
        <a:extLst xmlns:a="http://schemas.openxmlformats.org/drawingml/2006/main">
          <a:ext uri="{909E8E84-426E-40DD-AFC4-6F175D3DCCD1}">
            <a14:hiddenFill xmlns:a14="http://schemas.microsoft.com/office/drawing/2010/main">
              <a:noFill/>
            </a14:hiddenFill>
          </a:ext>
        </a:extLst>
      </cdr:spPr>
      <cdr:txBody>
        <a:bodyPr xmlns:a="http://schemas.openxmlformats.org/drawingml/2006/main"/>
        <a:lstStyle xmlns:a="http://schemas.openxmlformats.org/drawingml/2006/main">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endParaRPr lang="en-US" dirty="0">
            <a:solidFill>
              <a:prstClr val="black"/>
            </a:solidFill>
            <a:latin typeface="Source Sans Pro" panose="020B0503030403020204" pitchFamily="34" charset="0"/>
            <a:ea typeface="Source Sans Pro" panose="020B0503030403020204" pitchFamily="34" charset="0"/>
            <a:cs typeface="Arial" charset="0"/>
          </a:endParaRPr>
        </a:p>
      </cdr:txBody>
    </cdr:sp>
  </cdr:relSizeAnchor>
  <cdr:relSizeAnchor xmlns:cdr="http://schemas.openxmlformats.org/drawingml/2006/chartDrawing">
    <cdr:from>
      <cdr:x>0.33094</cdr:x>
      <cdr:y>0.41516</cdr:y>
    </cdr:from>
    <cdr:to>
      <cdr:x>0.40919</cdr:x>
      <cdr:y>0.49331</cdr:y>
    </cdr:to>
    <cdr:sp macro="" textlink="">
      <cdr:nvSpPr>
        <cdr:cNvPr id="3" name="Oval 2">
          <a:extLst xmlns:a="http://schemas.openxmlformats.org/drawingml/2006/main">
            <a:ext uri="{FF2B5EF4-FFF2-40B4-BE49-F238E27FC236}">
              <a16:creationId xmlns:a16="http://schemas.microsoft.com/office/drawing/2014/main" id="{EEAFAA9E-27F9-5A4E-D52A-DD75DE62EE78}"/>
            </a:ext>
          </a:extLst>
        </cdr:cNvPr>
        <cdr:cNvSpPr>
          <a:spLocks xmlns:a="http://schemas.openxmlformats.org/drawingml/2006/main" noChangeArrowheads="1"/>
        </cdr:cNvSpPr>
      </cdr:nvSpPr>
      <cdr:spPr bwMode="auto">
        <a:xfrm xmlns:a="http://schemas.openxmlformats.org/drawingml/2006/main">
          <a:off x="1174227" y="1470981"/>
          <a:ext cx="277631" cy="276881"/>
        </a:xfrm>
        <a:prstGeom xmlns:a="http://schemas.openxmlformats.org/drawingml/2006/main" prst="ellipse">
          <a:avLst/>
        </a:prstGeom>
        <a:noFill xmlns:a="http://schemas.openxmlformats.org/drawingml/2006/main"/>
        <a:ln xmlns:a="http://schemas.openxmlformats.org/drawingml/2006/main" w="31750">
          <a:solidFill>
            <a:srgbClr val="009ADD"/>
          </a:solidFill>
          <a:round/>
          <a:headEnd/>
          <a:tailEnd/>
        </a:ln>
        <a:effectLst xmlns:a="http://schemas.openxmlformats.org/drawingml/2006/main">
          <a:outerShdw blurRad="101600" dist="35921" dir="2700000" algn="ctr" rotWithShape="0">
            <a:schemeClr val="bg2"/>
          </a:outerShdw>
        </a:effectLst>
        <a:extLst xmlns:a="http://schemas.openxmlformats.org/drawingml/2006/main">
          <a:ext uri="{909E8E84-426E-40DD-AFC4-6F175D3DCCD1}">
            <a14:hiddenFill xmlns:a14="http://schemas.microsoft.com/office/drawing/2010/main">
              <a:solidFill>
                <a:schemeClr val="accent1"/>
              </a:solidFill>
            </a14:hiddenFill>
          </a:ext>
        </a:extLst>
      </cdr:spPr>
      <cdr:txBody>
        <a:bodyPr xmlns:a="http://schemas.openxmlformats.org/drawingml/2006/main" wrap="none" anchor="ctr"/>
        <a:lstStyle xmlns:a="http://schemas.openxmlformats.org/drawingml/2006/main">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a:lstStyle>
        <a:p xmlns:a="http://schemas.openxmlformats.org/drawingml/2006/main">
          <a:pPr fontAlgn="base">
            <a:spcBef>
              <a:spcPct val="0"/>
            </a:spcBef>
            <a:spcAft>
              <a:spcPct val="0"/>
            </a:spcAft>
          </a:pPr>
          <a:endParaRPr lang="en-US" dirty="0">
            <a:solidFill>
              <a:prstClr val="black"/>
            </a:solidFill>
            <a:latin typeface="Source Sans Pro" panose="020B0503030403020204" pitchFamily="34" charset="0"/>
            <a:ea typeface="Source Sans Pro" panose="020B0503030403020204" pitchFamily="34" charset="0"/>
            <a:cs typeface="Arial"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90EABB2-A8AD-42AF-95A2-7593642E7C71}" type="datetimeFigureOut">
              <a:rPr lang="en-US" smtClean="0"/>
              <a:t>9/4/2025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D84D3CB3-FBEF-4128-88FE-8EF4126500C0}" type="slidenum">
              <a:rPr lang="en-US" smtClean="0"/>
              <a:t>‹#›</a:t>
            </a:fld>
            <a:endParaRPr lang="en-US"/>
          </a:p>
        </p:txBody>
      </p:sp>
    </p:spTree>
    <p:extLst>
      <p:ext uri="{BB962C8B-B14F-4D97-AF65-F5344CB8AC3E}">
        <p14:creationId xmlns:p14="http://schemas.microsoft.com/office/powerpoint/2010/main" val="30984340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EF52FE1-206E-194F-AEF2-503A6FC86ED8}" type="datetimeFigureOut">
              <a:rPr lang="en-US" smtClean="0"/>
              <a:t>9/4/2025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26A6CE7-49CE-C645-B306-B08ECDF8980D}" type="slidenum">
              <a:rPr lang="en-US" smtClean="0"/>
              <a:t>‹#›</a:t>
            </a:fld>
            <a:endParaRPr lang="en-US"/>
          </a:p>
        </p:txBody>
      </p:sp>
    </p:spTree>
    <p:extLst>
      <p:ext uri="{BB962C8B-B14F-4D97-AF65-F5344CB8AC3E}">
        <p14:creationId xmlns:p14="http://schemas.microsoft.com/office/powerpoint/2010/main" val="3452042552"/>
      </p:ext>
    </p:extLst>
  </p:cSld>
  <p:clrMap bg1="lt1" tx1="dk1" bg2="lt2" tx2="dk2" accent1="accent1" accent2="accent2" accent3="accent3" accent4="accent4" accent5="accent5" accent6="accent6" hlink="hlink" folHlink="folHlink"/>
  <p:notesStyle>
    <a:lvl1pPr marL="0" algn="l" defTabSz="457154" rtl="0" eaLnBrk="1" latinLnBrk="0" hangingPunct="1">
      <a:defRPr sz="1200" kern="1200">
        <a:solidFill>
          <a:schemeClr val="tx1"/>
        </a:solidFill>
        <a:latin typeface="+mn-lt"/>
        <a:ea typeface="+mn-ea"/>
        <a:cs typeface="+mn-cs"/>
      </a:defRPr>
    </a:lvl1pPr>
    <a:lvl2pPr marL="457154" algn="l" defTabSz="457154" rtl="0" eaLnBrk="1" latinLnBrk="0" hangingPunct="1">
      <a:defRPr sz="1200" kern="1200">
        <a:solidFill>
          <a:schemeClr val="tx1"/>
        </a:solidFill>
        <a:latin typeface="+mn-lt"/>
        <a:ea typeface="+mn-ea"/>
        <a:cs typeface="+mn-cs"/>
      </a:defRPr>
    </a:lvl2pPr>
    <a:lvl3pPr marL="914309" algn="l" defTabSz="457154" rtl="0" eaLnBrk="1" latinLnBrk="0" hangingPunct="1">
      <a:defRPr sz="1200" kern="1200">
        <a:solidFill>
          <a:schemeClr val="tx1"/>
        </a:solidFill>
        <a:latin typeface="+mn-lt"/>
        <a:ea typeface="+mn-ea"/>
        <a:cs typeface="+mn-cs"/>
      </a:defRPr>
    </a:lvl3pPr>
    <a:lvl4pPr marL="1371463" algn="l" defTabSz="457154" rtl="0" eaLnBrk="1" latinLnBrk="0" hangingPunct="1">
      <a:defRPr sz="1200" kern="1200">
        <a:solidFill>
          <a:schemeClr val="tx1"/>
        </a:solidFill>
        <a:latin typeface="+mn-lt"/>
        <a:ea typeface="+mn-ea"/>
        <a:cs typeface="+mn-cs"/>
      </a:defRPr>
    </a:lvl4pPr>
    <a:lvl5pPr marL="1828617" algn="l" defTabSz="457154" rtl="0" eaLnBrk="1" latinLnBrk="0" hangingPunct="1">
      <a:defRPr sz="1200" kern="1200">
        <a:solidFill>
          <a:schemeClr val="tx1"/>
        </a:solidFill>
        <a:latin typeface="+mn-lt"/>
        <a:ea typeface="+mn-ea"/>
        <a:cs typeface="+mn-cs"/>
      </a:defRPr>
    </a:lvl5pPr>
    <a:lvl6pPr marL="2285771" algn="l" defTabSz="457154" rtl="0" eaLnBrk="1" latinLnBrk="0" hangingPunct="1">
      <a:defRPr sz="1200" kern="1200">
        <a:solidFill>
          <a:schemeClr val="tx1"/>
        </a:solidFill>
        <a:latin typeface="+mn-lt"/>
        <a:ea typeface="+mn-ea"/>
        <a:cs typeface="+mn-cs"/>
      </a:defRPr>
    </a:lvl6pPr>
    <a:lvl7pPr marL="2742926" algn="l" defTabSz="457154" rtl="0" eaLnBrk="1" latinLnBrk="0" hangingPunct="1">
      <a:defRPr sz="1200" kern="1200">
        <a:solidFill>
          <a:schemeClr val="tx1"/>
        </a:solidFill>
        <a:latin typeface="+mn-lt"/>
        <a:ea typeface="+mn-ea"/>
        <a:cs typeface="+mn-cs"/>
      </a:defRPr>
    </a:lvl7pPr>
    <a:lvl8pPr marL="3200080" algn="l" defTabSz="457154" rtl="0" eaLnBrk="1" latinLnBrk="0" hangingPunct="1">
      <a:defRPr sz="1200" kern="1200">
        <a:solidFill>
          <a:schemeClr val="tx1"/>
        </a:solidFill>
        <a:latin typeface="+mn-lt"/>
        <a:ea typeface="+mn-ea"/>
        <a:cs typeface="+mn-cs"/>
      </a:defRPr>
    </a:lvl8pPr>
    <a:lvl9pPr marL="3657234" algn="l" defTabSz="4571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26A6CE7-49CE-C645-B306-B08ECDF8980D}" type="slidenum">
              <a:rPr lang="en-US" smtClean="0"/>
              <a:t>1</a:t>
            </a:fld>
            <a:endParaRPr lang="en-US"/>
          </a:p>
        </p:txBody>
      </p:sp>
    </p:spTree>
    <p:extLst>
      <p:ext uri="{BB962C8B-B14F-4D97-AF65-F5344CB8AC3E}">
        <p14:creationId xmlns:p14="http://schemas.microsoft.com/office/powerpoint/2010/main" val="2117392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D925E-3D0E-3C36-8AA0-C0C0560CD2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7B0F99-1257-5558-5946-9F182B9A3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1C8F8E-02FC-ED9B-9CB7-C7114EEC97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189DBA-8AC6-28EA-5F9D-961734D90E1C}"/>
              </a:ext>
            </a:extLst>
          </p:cNvPr>
          <p:cNvSpPr>
            <a:spLocks noGrp="1"/>
          </p:cNvSpPr>
          <p:nvPr>
            <p:ph type="sldNum" sz="quarter" idx="5"/>
          </p:nvPr>
        </p:nvSpPr>
        <p:spPr/>
        <p:txBody>
          <a:bodyPr/>
          <a:lstStyle/>
          <a:p>
            <a:fld id="{926A6CE7-49CE-C645-B306-B08ECDF8980D}" type="slidenum">
              <a:rPr lang="en-US" smtClean="0"/>
              <a:t>13</a:t>
            </a:fld>
            <a:endParaRPr lang="en-US"/>
          </a:p>
        </p:txBody>
      </p:sp>
    </p:spTree>
    <p:extLst>
      <p:ext uri="{BB962C8B-B14F-4D97-AF65-F5344CB8AC3E}">
        <p14:creationId xmlns:p14="http://schemas.microsoft.com/office/powerpoint/2010/main" val="3100963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50FE-7926-626B-9D0D-E0E71A085E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338647-711C-12BB-15BB-4C20163CBB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976505-B954-EEFB-6450-16CFC60B6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D5CE4E-692A-949F-9B28-8E0E7634A361}"/>
              </a:ext>
            </a:extLst>
          </p:cNvPr>
          <p:cNvSpPr>
            <a:spLocks noGrp="1"/>
          </p:cNvSpPr>
          <p:nvPr>
            <p:ph type="sldNum" sz="quarter" idx="5"/>
          </p:nvPr>
        </p:nvSpPr>
        <p:spPr/>
        <p:txBody>
          <a:bodyPr/>
          <a:lstStyle/>
          <a:p>
            <a:fld id="{926A6CE7-49CE-C645-B306-B08ECDF8980D}" type="slidenum">
              <a:rPr lang="en-US" smtClean="0"/>
              <a:t>14</a:t>
            </a:fld>
            <a:endParaRPr lang="en-US"/>
          </a:p>
        </p:txBody>
      </p:sp>
    </p:spTree>
    <p:extLst>
      <p:ext uri="{BB962C8B-B14F-4D97-AF65-F5344CB8AC3E}">
        <p14:creationId xmlns:p14="http://schemas.microsoft.com/office/powerpoint/2010/main" val="871084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6549C-FB13-A51A-555F-EC278B5E34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CE39E-A5B5-7BC0-A7B2-C036542001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D6FB7-B290-449F-E6C6-93997134BC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E3002C-818A-9DDA-C7DD-9E843C21B7CA}"/>
              </a:ext>
            </a:extLst>
          </p:cNvPr>
          <p:cNvSpPr>
            <a:spLocks noGrp="1"/>
          </p:cNvSpPr>
          <p:nvPr>
            <p:ph type="sldNum" sz="quarter" idx="5"/>
          </p:nvPr>
        </p:nvSpPr>
        <p:spPr/>
        <p:txBody>
          <a:bodyPr/>
          <a:lstStyle/>
          <a:p>
            <a:fld id="{926A6CE7-49CE-C645-B306-B08ECDF8980D}" type="slidenum">
              <a:rPr lang="en-US" smtClean="0"/>
              <a:t>15</a:t>
            </a:fld>
            <a:endParaRPr lang="en-US"/>
          </a:p>
        </p:txBody>
      </p:sp>
    </p:spTree>
    <p:extLst>
      <p:ext uri="{BB962C8B-B14F-4D97-AF65-F5344CB8AC3E}">
        <p14:creationId xmlns:p14="http://schemas.microsoft.com/office/powerpoint/2010/main" val="4260740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06F1FE-E23B-7603-EB6E-F3D4DDFC5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0A600-7A88-57A4-F5C9-ADDE865AC4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9D2578-58BA-A50C-2817-A01F88307F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081A7E-CB87-5055-9BBE-B74D64EBD3FA}"/>
              </a:ext>
            </a:extLst>
          </p:cNvPr>
          <p:cNvSpPr>
            <a:spLocks noGrp="1"/>
          </p:cNvSpPr>
          <p:nvPr>
            <p:ph type="sldNum" sz="quarter" idx="5"/>
          </p:nvPr>
        </p:nvSpPr>
        <p:spPr/>
        <p:txBody>
          <a:bodyPr/>
          <a:lstStyle/>
          <a:p>
            <a:fld id="{926A6CE7-49CE-C645-B306-B08ECDF8980D}" type="slidenum">
              <a:rPr lang="en-US" smtClean="0"/>
              <a:t>16</a:t>
            </a:fld>
            <a:endParaRPr lang="en-US"/>
          </a:p>
        </p:txBody>
      </p:sp>
    </p:spTree>
    <p:extLst>
      <p:ext uri="{BB962C8B-B14F-4D97-AF65-F5344CB8AC3E}">
        <p14:creationId xmlns:p14="http://schemas.microsoft.com/office/powerpoint/2010/main" val="21773163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6880A-35F8-036D-105B-CD4E408FAF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3CEFE-B655-F70D-FAC0-55A1390D5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F6F18-0148-60FE-462D-CB90620E8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614C9C-9A9B-8190-26DF-848C0B69CA7D}"/>
              </a:ext>
            </a:extLst>
          </p:cNvPr>
          <p:cNvSpPr>
            <a:spLocks noGrp="1"/>
          </p:cNvSpPr>
          <p:nvPr>
            <p:ph type="sldNum" sz="quarter" idx="5"/>
          </p:nvPr>
        </p:nvSpPr>
        <p:spPr/>
        <p:txBody>
          <a:bodyPr/>
          <a:lstStyle/>
          <a:p>
            <a:fld id="{926A6CE7-49CE-C645-B306-B08ECDF8980D}" type="slidenum">
              <a:rPr lang="en-US" smtClean="0"/>
              <a:t>17</a:t>
            </a:fld>
            <a:endParaRPr lang="en-US"/>
          </a:p>
        </p:txBody>
      </p:sp>
    </p:spTree>
    <p:extLst>
      <p:ext uri="{BB962C8B-B14F-4D97-AF65-F5344CB8AC3E}">
        <p14:creationId xmlns:p14="http://schemas.microsoft.com/office/powerpoint/2010/main" val="3944809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42417-EBAD-2285-9BEA-655B9CA923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E04D53-C30C-B915-F732-502B8161E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C8B60-5529-5AA7-B800-7CD072E583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A0B8FE-44E0-224A-FFD0-365568A6A2AB}"/>
              </a:ext>
            </a:extLst>
          </p:cNvPr>
          <p:cNvSpPr>
            <a:spLocks noGrp="1"/>
          </p:cNvSpPr>
          <p:nvPr>
            <p:ph type="sldNum" sz="quarter" idx="5"/>
          </p:nvPr>
        </p:nvSpPr>
        <p:spPr/>
        <p:txBody>
          <a:bodyPr/>
          <a:lstStyle/>
          <a:p>
            <a:fld id="{926A6CE7-49CE-C645-B306-B08ECDF8980D}" type="slidenum">
              <a:rPr lang="en-US" smtClean="0"/>
              <a:t>18</a:t>
            </a:fld>
            <a:endParaRPr lang="en-US"/>
          </a:p>
        </p:txBody>
      </p:sp>
    </p:spTree>
    <p:extLst>
      <p:ext uri="{BB962C8B-B14F-4D97-AF65-F5344CB8AC3E}">
        <p14:creationId xmlns:p14="http://schemas.microsoft.com/office/powerpoint/2010/main" val="835994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217CA-6195-663E-9C43-41CAC0BF90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C93EDC-ABC9-AAFB-A013-6673742B30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4AD6D9-F855-5DD3-CDA1-950B9761C2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09380C-B2D6-F774-4BFA-4B694AC32599}"/>
              </a:ext>
            </a:extLst>
          </p:cNvPr>
          <p:cNvSpPr>
            <a:spLocks noGrp="1"/>
          </p:cNvSpPr>
          <p:nvPr>
            <p:ph type="sldNum" sz="quarter" idx="5"/>
          </p:nvPr>
        </p:nvSpPr>
        <p:spPr/>
        <p:txBody>
          <a:bodyPr/>
          <a:lstStyle/>
          <a:p>
            <a:fld id="{926A6CE7-49CE-C645-B306-B08ECDF8980D}" type="slidenum">
              <a:rPr lang="en-US" smtClean="0"/>
              <a:t>19</a:t>
            </a:fld>
            <a:endParaRPr lang="en-US"/>
          </a:p>
        </p:txBody>
      </p:sp>
    </p:spTree>
    <p:extLst>
      <p:ext uri="{BB962C8B-B14F-4D97-AF65-F5344CB8AC3E}">
        <p14:creationId xmlns:p14="http://schemas.microsoft.com/office/powerpoint/2010/main" val="2787790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089A2-0BC5-28E1-814B-749B4C9FFA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9601E-24E6-C1BB-BB1B-575A24DF21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81918-234E-657C-0025-F051D6C2EF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9ACF34-EB1E-F3E2-D9C2-1D1F675908BB}"/>
              </a:ext>
            </a:extLst>
          </p:cNvPr>
          <p:cNvSpPr>
            <a:spLocks noGrp="1"/>
          </p:cNvSpPr>
          <p:nvPr>
            <p:ph type="sldNum" sz="quarter" idx="5"/>
          </p:nvPr>
        </p:nvSpPr>
        <p:spPr/>
        <p:txBody>
          <a:bodyPr/>
          <a:lstStyle/>
          <a:p>
            <a:fld id="{926A6CE7-49CE-C645-B306-B08ECDF8980D}" type="slidenum">
              <a:rPr lang="en-US" smtClean="0"/>
              <a:t>20</a:t>
            </a:fld>
            <a:endParaRPr lang="en-US"/>
          </a:p>
        </p:txBody>
      </p:sp>
    </p:spTree>
    <p:extLst>
      <p:ext uri="{BB962C8B-B14F-4D97-AF65-F5344CB8AC3E}">
        <p14:creationId xmlns:p14="http://schemas.microsoft.com/office/powerpoint/2010/main" val="3820231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63CB4-C669-1282-E820-0A0D8A42D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5A5A7-6082-05EE-4373-E9DC62C423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BC94CE-9D72-B568-59B3-E0129B20E1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786895-F528-8579-14C7-53401358FCD9}"/>
              </a:ext>
            </a:extLst>
          </p:cNvPr>
          <p:cNvSpPr>
            <a:spLocks noGrp="1"/>
          </p:cNvSpPr>
          <p:nvPr>
            <p:ph type="sldNum" sz="quarter" idx="5"/>
          </p:nvPr>
        </p:nvSpPr>
        <p:spPr/>
        <p:txBody>
          <a:bodyPr/>
          <a:lstStyle/>
          <a:p>
            <a:fld id="{926A6CE7-49CE-C645-B306-B08ECDF8980D}" type="slidenum">
              <a:rPr lang="en-US" smtClean="0"/>
              <a:t>22</a:t>
            </a:fld>
            <a:endParaRPr lang="en-US"/>
          </a:p>
        </p:txBody>
      </p:sp>
    </p:spTree>
    <p:extLst>
      <p:ext uri="{BB962C8B-B14F-4D97-AF65-F5344CB8AC3E}">
        <p14:creationId xmlns:p14="http://schemas.microsoft.com/office/powerpoint/2010/main" val="3740971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06049-5F9E-4D01-8962-2C5B32644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96851-2A9A-1367-25D5-D1B55F40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2C2A2-F11B-3B1F-CD71-32FD9068C0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D2DD36-04C6-6724-25F0-E29A58AF2A4E}"/>
              </a:ext>
            </a:extLst>
          </p:cNvPr>
          <p:cNvSpPr>
            <a:spLocks noGrp="1"/>
          </p:cNvSpPr>
          <p:nvPr>
            <p:ph type="sldNum" sz="quarter" idx="5"/>
          </p:nvPr>
        </p:nvSpPr>
        <p:spPr/>
        <p:txBody>
          <a:bodyPr/>
          <a:lstStyle/>
          <a:p>
            <a:fld id="{926A6CE7-49CE-C645-B306-B08ECDF8980D}" type="slidenum">
              <a:rPr lang="en-US" smtClean="0"/>
              <a:t>23</a:t>
            </a:fld>
            <a:endParaRPr lang="en-US"/>
          </a:p>
        </p:txBody>
      </p:sp>
    </p:spTree>
    <p:extLst>
      <p:ext uri="{BB962C8B-B14F-4D97-AF65-F5344CB8AC3E}">
        <p14:creationId xmlns:p14="http://schemas.microsoft.com/office/powerpoint/2010/main" val="15050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783AC-7DE5-6954-27EC-FE5EA2070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86EB6-8113-701E-6300-77CC25D0E0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C62F64-88D4-6B5F-1DDA-778C9AA04D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F932F6-7EB5-2A18-50F1-DA0F43D480D9}"/>
              </a:ext>
            </a:extLst>
          </p:cNvPr>
          <p:cNvSpPr>
            <a:spLocks noGrp="1"/>
          </p:cNvSpPr>
          <p:nvPr>
            <p:ph type="sldNum" sz="quarter" idx="5"/>
          </p:nvPr>
        </p:nvSpPr>
        <p:spPr/>
        <p:txBody>
          <a:bodyPr/>
          <a:lstStyle/>
          <a:p>
            <a:fld id="{926A6CE7-49CE-C645-B306-B08ECDF8980D}" type="slidenum">
              <a:rPr lang="en-US" smtClean="0"/>
              <a:t>2</a:t>
            </a:fld>
            <a:endParaRPr lang="en-US"/>
          </a:p>
        </p:txBody>
      </p:sp>
    </p:spTree>
    <p:extLst>
      <p:ext uri="{BB962C8B-B14F-4D97-AF65-F5344CB8AC3E}">
        <p14:creationId xmlns:p14="http://schemas.microsoft.com/office/powerpoint/2010/main" val="61939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2249F-39F8-8506-6B4F-21B4A810D4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FD98C-4629-01B5-C094-7F6C17389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DBDA8-A37A-6342-2DD2-43C8BC1FB1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43FD2B-AD2B-9956-B66F-5EA6D5B9436F}"/>
              </a:ext>
            </a:extLst>
          </p:cNvPr>
          <p:cNvSpPr>
            <a:spLocks noGrp="1"/>
          </p:cNvSpPr>
          <p:nvPr>
            <p:ph type="sldNum" sz="quarter" idx="5"/>
          </p:nvPr>
        </p:nvSpPr>
        <p:spPr/>
        <p:txBody>
          <a:bodyPr/>
          <a:lstStyle/>
          <a:p>
            <a:fld id="{926A6CE7-49CE-C645-B306-B08ECDF8980D}" type="slidenum">
              <a:rPr lang="en-US" smtClean="0"/>
              <a:t>24</a:t>
            </a:fld>
            <a:endParaRPr lang="en-US"/>
          </a:p>
        </p:txBody>
      </p:sp>
    </p:spTree>
    <p:extLst>
      <p:ext uri="{BB962C8B-B14F-4D97-AF65-F5344CB8AC3E}">
        <p14:creationId xmlns:p14="http://schemas.microsoft.com/office/powerpoint/2010/main" val="1568400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07B0A-289C-1D71-A189-8489B23F4B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51E4E5-C73D-8DC0-AB5D-ACBDFF84B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EEFDFB-9591-F5CB-1461-503B7BF06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BB0FC0-9096-838A-61A2-C9F905704C82}"/>
              </a:ext>
            </a:extLst>
          </p:cNvPr>
          <p:cNvSpPr>
            <a:spLocks noGrp="1"/>
          </p:cNvSpPr>
          <p:nvPr>
            <p:ph type="sldNum" sz="quarter" idx="5"/>
          </p:nvPr>
        </p:nvSpPr>
        <p:spPr/>
        <p:txBody>
          <a:bodyPr/>
          <a:lstStyle/>
          <a:p>
            <a:fld id="{926A6CE7-49CE-C645-B306-B08ECDF8980D}" type="slidenum">
              <a:rPr lang="en-US" smtClean="0"/>
              <a:t>25</a:t>
            </a:fld>
            <a:endParaRPr lang="en-US"/>
          </a:p>
        </p:txBody>
      </p:sp>
    </p:spTree>
    <p:extLst>
      <p:ext uri="{BB962C8B-B14F-4D97-AF65-F5344CB8AC3E}">
        <p14:creationId xmlns:p14="http://schemas.microsoft.com/office/powerpoint/2010/main" val="2391844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CE00B-89C0-9D7E-5554-6BD075FE4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F05E8-6958-FC37-DBE1-4DC297E87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EE12A4-145E-F48A-F6B9-D217B9897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51FA38-52E2-99B2-0AB0-EC25CA0493D2}"/>
              </a:ext>
            </a:extLst>
          </p:cNvPr>
          <p:cNvSpPr>
            <a:spLocks noGrp="1"/>
          </p:cNvSpPr>
          <p:nvPr>
            <p:ph type="sldNum" sz="quarter" idx="5"/>
          </p:nvPr>
        </p:nvSpPr>
        <p:spPr/>
        <p:txBody>
          <a:bodyPr/>
          <a:lstStyle/>
          <a:p>
            <a:fld id="{926A6CE7-49CE-C645-B306-B08ECDF8980D}" type="slidenum">
              <a:rPr lang="en-US" smtClean="0"/>
              <a:t>26</a:t>
            </a:fld>
            <a:endParaRPr lang="en-US"/>
          </a:p>
        </p:txBody>
      </p:sp>
    </p:spTree>
    <p:extLst>
      <p:ext uri="{BB962C8B-B14F-4D97-AF65-F5344CB8AC3E}">
        <p14:creationId xmlns:p14="http://schemas.microsoft.com/office/powerpoint/2010/main" val="5324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DB425-A1B3-B084-94B2-0C8BD24524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27D8B7-BD1F-C33C-2EDA-6D2B59DEB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B29592-16DF-0554-FEB5-AB72456C5F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A62FC6-1370-A17E-97B2-6EF78AA384C6}"/>
              </a:ext>
            </a:extLst>
          </p:cNvPr>
          <p:cNvSpPr>
            <a:spLocks noGrp="1"/>
          </p:cNvSpPr>
          <p:nvPr>
            <p:ph type="sldNum" sz="quarter" idx="5"/>
          </p:nvPr>
        </p:nvSpPr>
        <p:spPr/>
        <p:txBody>
          <a:bodyPr/>
          <a:lstStyle/>
          <a:p>
            <a:fld id="{926A6CE7-49CE-C645-B306-B08ECDF8980D}" type="slidenum">
              <a:rPr lang="en-US" smtClean="0"/>
              <a:t>28</a:t>
            </a:fld>
            <a:endParaRPr lang="en-US"/>
          </a:p>
        </p:txBody>
      </p:sp>
    </p:spTree>
    <p:extLst>
      <p:ext uri="{BB962C8B-B14F-4D97-AF65-F5344CB8AC3E}">
        <p14:creationId xmlns:p14="http://schemas.microsoft.com/office/powerpoint/2010/main" val="249872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294CB1-37E6-DD8C-49CD-4C63363568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5BDFA4-54FA-3534-1D20-FF6EBB1CA3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43088E-E3BD-1B03-4678-E6E8F35130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71A4C0-ED2D-691F-19F1-577F7A5B924F}"/>
              </a:ext>
            </a:extLst>
          </p:cNvPr>
          <p:cNvSpPr>
            <a:spLocks noGrp="1"/>
          </p:cNvSpPr>
          <p:nvPr>
            <p:ph type="sldNum" sz="quarter" idx="5"/>
          </p:nvPr>
        </p:nvSpPr>
        <p:spPr/>
        <p:txBody>
          <a:bodyPr/>
          <a:lstStyle/>
          <a:p>
            <a:fld id="{926A6CE7-49CE-C645-B306-B08ECDF8980D}" type="slidenum">
              <a:rPr lang="en-US" smtClean="0"/>
              <a:t>29</a:t>
            </a:fld>
            <a:endParaRPr lang="en-US"/>
          </a:p>
        </p:txBody>
      </p:sp>
    </p:spTree>
    <p:extLst>
      <p:ext uri="{BB962C8B-B14F-4D97-AF65-F5344CB8AC3E}">
        <p14:creationId xmlns:p14="http://schemas.microsoft.com/office/powerpoint/2010/main" val="2440218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89F6D-69C2-7C5C-6A7C-751EEEDDC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EDE90-FFD6-C2DC-BDCA-9C8D5C9EA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FD7A9-1984-66DD-4D4C-54929078AD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D00B9F-D02E-2C1B-BF4E-C1D7FDEFDF9A}"/>
              </a:ext>
            </a:extLst>
          </p:cNvPr>
          <p:cNvSpPr>
            <a:spLocks noGrp="1"/>
          </p:cNvSpPr>
          <p:nvPr>
            <p:ph type="sldNum" sz="quarter" idx="5"/>
          </p:nvPr>
        </p:nvSpPr>
        <p:spPr/>
        <p:txBody>
          <a:bodyPr/>
          <a:lstStyle/>
          <a:p>
            <a:fld id="{926A6CE7-49CE-C645-B306-B08ECDF8980D}" type="slidenum">
              <a:rPr lang="en-US" smtClean="0"/>
              <a:t>30</a:t>
            </a:fld>
            <a:endParaRPr lang="en-US"/>
          </a:p>
        </p:txBody>
      </p:sp>
    </p:spTree>
    <p:extLst>
      <p:ext uri="{BB962C8B-B14F-4D97-AF65-F5344CB8AC3E}">
        <p14:creationId xmlns:p14="http://schemas.microsoft.com/office/powerpoint/2010/main" val="2851841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0B5A3-AF72-13F9-E9F7-B46262479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43A852-8F77-E7EA-37C3-4D224B5899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1C40F2-4861-D337-C318-B75ABC0418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69A28B-83B9-5EFF-DB14-16E0889C5EBE}"/>
              </a:ext>
            </a:extLst>
          </p:cNvPr>
          <p:cNvSpPr>
            <a:spLocks noGrp="1"/>
          </p:cNvSpPr>
          <p:nvPr>
            <p:ph type="sldNum" sz="quarter" idx="5"/>
          </p:nvPr>
        </p:nvSpPr>
        <p:spPr/>
        <p:txBody>
          <a:bodyPr/>
          <a:lstStyle/>
          <a:p>
            <a:fld id="{926A6CE7-49CE-C645-B306-B08ECDF8980D}" type="slidenum">
              <a:rPr lang="en-US" smtClean="0"/>
              <a:t>31</a:t>
            </a:fld>
            <a:endParaRPr lang="en-US"/>
          </a:p>
        </p:txBody>
      </p:sp>
    </p:spTree>
    <p:extLst>
      <p:ext uri="{BB962C8B-B14F-4D97-AF65-F5344CB8AC3E}">
        <p14:creationId xmlns:p14="http://schemas.microsoft.com/office/powerpoint/2010/main" val="1603951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6568A-DA19-B024-11DD-A13DFB63E3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668E6-2E26-59B2-ABF5-23ACD2B53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8FC65-5EE7-12DF-82BE-E197908EE9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50FD38-161D-DD77-61BD-86465C99B1CF}"/>
              </a:ext>
            </a:extLst>
          </p:cNvPr>
          <p:cNvSpPr>
            <a:spLocks noGrp="1"/>
          </p:cNvSpPr>
          <p:nvPr>
            <p:ph type="sldNum" sz="quarter" idx="5"/>
          </p:nvPr>
        </p:nvSpPr>
        <p:spPr/>
        <p:txBody>
          <a:bodyPr/>
          <a:lstStyle/>
          <a:p>
            <a:fld id="{926A6CE7-49CE-C645-B306-B08ECDF8980D}" type="slidenum">
              <a:rPr lang="en-US" smtClean="0"/>
              <a:t>32</a:t>
            </a:fld>
            <a:endParaRPr lang="en-US"/>
          </a:p>
        </p:txBody>
      </p:sp>
    </p:spTree>
    <p:extLst>
      <p:ext uri="{BB962C8B-B14F-4D97-AF65-F5344CB8AC3E}">
        <p14:creationId xmlns:p14="http://schemas.microsoft.com/office/powerpoint/2010/main" val="26551513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AC3A2-7C54-6F7B-C9F9-103B8A9046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B7A75-9041-8BE6-CB31-97732151F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F5F84A-D968-46D1-5011-5E665F4E24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F0608E-4AE0-49C9-C46D-05B29CA56378}"/>
              </a:ext>
            </a:extLst>
          </p:cNvPr>
          <p:cNvSpPr>
            <a:spLocks noGrp="1"/>
          </p:cNvSpPr>
          <p:nvPr>
            <p:ph type="sldNum" sz="quarter" idx="5"/>
          </p:nvPr>
        </p:nvSpPr>
        <p:spPr/>
        <p:txBody>
          <a:bodyPr/>
          <a:lstStyle/>
          <a:p>
            <a:fld id="{926A6CE7-49CE-C645-B306-B08ECDF8980D}" type="slidenum">
              <a:rPr lang="en-US" smtClean="0"/>
              <a:t>34</a:t>
            </a:fld>
            <a:endParaRPr lang="en-US"/>
          </a:p>
        </p:txBody>
      </p:sp>
    </p:spTree>
    <p:extLst>
      <p:ext uri="{BB962C8B-B14F-4D97-AF65-F5344CB8AC3E}">
        <p14:creationId xmlns:p14="http://schemas.microsoft.com/office/powerpoint/2010/main" val="3806343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CC287-6C0F-4AD6-A2C3-B7050824C0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0B39D-1E4A-835F-FB65-05CF6D82F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DE580-A1D7-2EFF-B851-267F57209F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7F97EC-CE5C-D555-BCAE-D6630413177F}"/>
              </a:ext>
            </a:extLst>
          </p:cNvPr>
          <p:cNvSpPr>
            <a:spLocks noGrp="1"/>
          </p:cNvSpPr>
          <p:nvPr>
            <p:ph type="sldNum" sz="quarter" idx="5"/>
          </p:nvPr>
        </p:nvSpPr>
        <p:spPr/>
        <p:txBody>
          <a:bodyPr/>
          <a:lstStyle/>
          <a:p>
            <a:fld id="{926A6CE7-49CE-C645-B306-B08ECDF8980D}" type="slidenum">
              <a:rPr lang="en-US" smtClean="0"/>
              <a:t>35</a:t>
            </a:fld>
            <a:endParaRPr lang="en-US"/>
          </a:p>
        </p:txBody>
      </p:sp>
    </p:spTree>
    <p:extLst>
      <p:ext uri="{BB962C8B-B14F-4D97-AF65-F5344CB8AC3E}">
        <p14:creationId xmlns:p14="http://schemas.microsoft.com/office/powerpoint/2010/main" val="426923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035DAF1-30D6-44FF-83EC-F51FF804D376}" type="slidenum">
              <a:rPr lang="en-US" smtClean="0"/>
              <a:t>3</a:t>
            </a:fld>
            <a:endParaRPr lang="en-US"/>
          </a:p>
        </p:txBody>
      </p:sp>
    </p:spTree>
    <p:extLst>
      <p:ext uri="{BB962C8B-B14F-4D97-AF65-F5344CB8AC3E}">
        <p14:creationId xmlns:p14="http://schemas.microsoft.com/office/powerpoint/2010/main" val="2067538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28D1F-9218-D74E-DF03-3A86A11BE1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BD73F3-5032-6E7E-F9C1-710F626F7F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7F58D-62FF-69BF-E9EE-023ECAA51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67D71D-CF9D-BDE8-8524-05F1CD2421A8}"/>
              </a:ext>
            </a:extLst>
          </p:cNvPr>
          <p:cNvSpPr>
            <a:spLocks noGrp="1"/>
          </p:cNvSpPr>
          <p:nvPr>
            <p:ph type="sldNum" sz="quarter" idx="5"/>
          </p:nvPr>
        </p:nvSpPr>
        <p:spPr/>
        <p:txBody>
          <a:bodyPr/>
          <a:lstStyle/>
          <a:p>
            <a:fld id="{926A6CE7-49CE-C645-B306-B08ECDF8980D}" type="slidenum">
              <a:rPr lang="en-US" smtClean="0"/>
              <a:t>36</a:t>
            </a:fld>
            <a:endParaRPr lang="en-US"/>
          </a:p>
        </p:txBody>
      </p:sp>
    </p:spTree>
    <p:extLst>
      <p:ext uri="{BB962C8B-B14F-4D97-AF65-F5344CB8AC3E}">
        <p14:creationId xmlns:p14="http://schemas.microsoft.com/office/powerpoint/2010/main" val="2761424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739AB-9FA8-FD90-1226-CCADA1E6C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17A1B3-1590-01A6-A522-083B4BE043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8293BF-C0D9-7B26-6988-2BB09F34C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62AD3E-C08C-D563-4E9B-CD41753C2C06}"/>
              </a:ext>
            </a:extLst>
          </p:cNvPr>
          <p:cNvSpPr>
            <a:spLocks noGrp="1"/>
          </p:cNvSpPr>
          <p:nvPr>
            <p:ph type="sldNum" sz="quarter" idx="5"/>
          </p:nvPr>
        </p:nvSpPr>
        <p:spPr/>
        <p:txBody>
          <a:bodyPr/>
          <a:lstStyle/>
          <a:p>
            <a:fld id="{926A6CE7-49CE-C645-B306-B08ECDF8980D}" type="slidenum">
              <a:rPr lang="en-US" smtClean="0"/>
              <a:t>37</a:t>
            </a:fld>
            <a:endParaRPr lang="en-US"/>
          </a:p>
        </p:txBody>
      </p:sp>
    </p:spTree>
    <p:extLst>
      <p:ext uri="{BB962C8B-B14F-4D97-AF65-F5344CB8AC3E}">
        <p14:creationId xmlns:p14="http://schemas.microsoft.com/office/powerpoint/2010/main" val="37544023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4068-EBA1-42DA-C6AE-755F4BA7C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7053A-1242-53B5-5DCE-EAA0AC4A77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7AF47-8E28-2C72-FB37-AEF4597BF7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5DC70F-C425-598C-D392-AD489F39CB48}"/>
              </a:ext>
            </a:extLst>
          </p:cNvPr>
          <p:cNvSpPr>
            <a:spLocks noGrp="1"/>
          </p:cNvSpPr>
          <p:nvPr>
            <p:ph type="sldNum" sz="quarter" idx="5"/>
          </p:nvPr>
        </p:nvSpPr>
        <p:spPr/>
        <p:txBody>
          <a:bodyPr/>
          <a:lstStyle/>
          <a:p>
            <a:fld id="{926A6CE7-49CE-C645-B306-B08ECDF8980D}" type="slidenum">
              <a:rPr lang="en-US" smtClean="0"/>
              <a:t>38</a:t>
            </a:fld>
            <a:endParaRPr lang="en-US"/>
          </a:p>
        </p:txBody>
      </p:sp>
    </p:spTree>
    <p:extLst>
      <p:ext uri="{BB962C8B-B14F-4D97-AF65-F5344CB8AC3E}">
        <p14:creationId xmlns:p14="http://schemas.microsoft.com/office/powerpoint/2010/main" val="2831819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97F2E-3A35-2C78-EA36-2E8A5AF7B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D8AE5-D30E-8BEF-99D2-375E1AE8F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44AF9D-26ED-7AB7-479B-B377AE67DE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1DBA23-59C4-D845-E5F4-963BF9397D54}"/>
              </a:ext>
            </a:extLst>
          </p:cNvPr>
          <p:cNvSpPr>
            <a:spLocks noGrp="1"/>
          </p:cNvSpPr>
          <p:nvPr>
            <p:ph type="sldNum" sz="quarter" idx="5"/>
          </p:nvPr>
        </p:nvSpPr>
        <p:spPr/>
        <p:txBody>
          <a:bodyPr/>
          <a:lstStyle/>
          <a:p>
            <a:fld id="{926A6CE7-49CE-C645-B306-B08ECDF8980D}" type="slidenum">
              <a:rPr lang="en-US" smtClean="0"/>
              <a:t>39</a:t>
            </a:fld>
            <a:endParaRPr lang="en-US"/>
          </a:p>
        </p:txBody>
      </p:sp>
    </p:spTree>
    <p:extLst>
      <p:ext uri="{BB962C8B-B14F-4D97-AF65-F5344CB8AC3E}">
        <p14:creationId xmlns:p14="http://schemas.microsoft.com/office/powerpoint/2010/main" val="4111273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F64E6-9530-4CC3-AC12-A921D3CA58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D97309-171B-7F29-6CC6-B803D8CB6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2639E-05FA-5F93-6319-961BE69D39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811AE5-F6DF-E348-C542-EB1F7DC90F86}"/>
              </a:ext>
            </a:extLst>
          </p:cNvPr>
          <p:cNvSpPr>
            <a:spLocks noGrp="1"/>
          </p:cNvSpPr>
          <p:nvPr>
            <p:ph type="sldNum" sz="quarter" idx="5"/>
          </p:nvPr>
        </p:nvSpPr>
        <p:spPr/>
        <p:txBody>
          <a:bodyPr/>
          <a:lstStyle/>
          <a:p>
            <a:fld id="{926A6CE7-49CE-C645-B306-B08ECDF8980D}" type="slidenum">
              <a:rPr lang="en-US" smtClean="0"/>
              <a:t>40</a:t>
            </a:fld>
            <a:endParaRPr lang="en-US"/>
          </a:p>
        </p:txBody>
      </p:sp>
    </p:spTree>
    <p:extLst>
      <p:ext uri="{BB962C8B-B14F-4D97-AF65-F5344CB8AC3E}">
        <p14:creationId xmlns:p14="http://schemas.microsoft.com/office/powerpoint/2010/main" val="139428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63364-4B1C-4F3A-5B2D-696FDF3AB7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3DE8E1-5561-2E90-5391-CCC4D6D73C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D26D77-BBE8-156B-4DFC-987C9CC975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7D7F4A-328A-1EBE-7841-BC27AE59D27F}"/>
              </a:ext>
            </a:extLst>
          </p:cNvPr>
          <p:cNvSpPr>
            <a:spLocks noGrp="1"/>
          </p:cNvSpPr>
          <p:nvPr>
            <p:ph type="sldNum" sz="quarter" idx="5"/>
          </p:nvPr>
        </p:nvSpPr>
        <p:spPr/>
        <p:txBody>
          <a:bodyPr/>
          <a:lstStyle/>
          <a:p>
            <a:fld id="{926A6CE7-49CE-C645-B306-B08ECDF8980D}" type="slidenum">
              <a:rPr lang="en-US" smtClean="0"/>
              <a:t>41</a:t>
            </a:fld>
            <a:endParaRPr lang="en-US"/>
          </a:p>
        </p:txBody>
      </p:sp>
    </p:spTree>
    <p:extLst>
      <p:ext uri="{BB962C8B-B14F-4D97-AF65-F5344CB8AC3E}">
        <p14:creationId xmlns:p14="http://schemas.microsoft.com/office/powerpoint/2010/main" val="24485789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7EA3D-326C-7C22-6571-E76ECDE58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042002-3475-1F02-52F1-C6A1895B3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769CB9-1140-554F-7777-55089BD08C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3AB6DA8-3B2F-B513-E9FC-722FC5B5219C}"/>
              </a:ext>
            </a:extLst>
          </p:cNvPr>
          <p:cNvSpPr>
            <a:spLocks noGrp="1"/>
          </p:cNvSpPr>
          <p:nvPr>
            <p:ph type="sldNum" sz="quarter" idx="5"/>
          </p:nvPr>
        </p:nvSpPr>
        <p:spPr/>
        <p:txBody>
          <a:bodyPr/>
          <a:lstStyle/>
          <a:p>
            <a:fld id="{926A6CE7-49CE-C645-B306-B08ECDF8980D}" type="slidenum">
              <a:rPr lang="en-US" smtClean="0"/>
              <a:t>42</a:t>
            </a:fld>
            <a:endParaRPr lang="en-US"/>
          </a:p>
        </p:txBody>
      </p:sp>
    </p:spTree>
    <p:extLst>
      <p:ext uri="{BB962C8B-B14F-4D97-AF65-F5344CB8AC3E}">
        <p14:creationId xmlns:p14="http://schemas.microsoft.com/office/powerpoint/2010/main" val="1417368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7DF5D-2725-728C-4BFC-80D77A801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F6DD-70BB-0D2F-4FAD-D73BBB410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85DE4F-05F9-D89C-F15B-F0149D42E7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517659-74D9-6ED0-A3AB-D247680A5DD1}"/>
              </a:ext>
            </a:extLst>
          </p:cNvPr>
          <p:cNvSpPr>
            <a:spLocks noGrp="1"/>
          </p:cNvSpPr>
          <p:nvPr>
            <p:ph type="sldNum" sz="quarter" idx="5"/>
          </p:nvPr>
        </p:nvSpPr>
        <p:spPr/>
        <p:txBody>
          <a:bodyPr/>
          <a:lstStyle/>
          <a:p>
            <a:fld id="{926A6CE7-49CE-C645-B306-B08ECDF8980D}" type="slidenum">
              <a:rPr lang="en-US" smtClean="0"/>
              <a:t>44</a:t>
            </a:fld>
            <a:endParaRPr lang="en-US"/>
          </a:p>
        </p:txBody>
      </p:sp>
    </p:spTree>
    <p:extLst>
      <p:ext uri="{BB962C8B-B14F-4D97-AF65-F5344CB8AC3E}">
        <p14:creationId xmlns:p14="http://schemas.microsoft.com/office/powerpoint/2010/main" val="673287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EA8AF-DD0F-8CDE-9A37-5911D0491F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0A17E-94E9-07E6-B99C-8675CC94A5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43BA65-87B5-7877-9218-B64F9559D0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3A5067-811D-5300-DDFA-A50998B297E5}"/>
              </a:ext>
            </a:extLst>
          </p:cNvPr>
          <p:cNvSpPr>
            <a:spLocks noGrp="1"/>
          </p:cNvSpPr>
          <p:nvPr>
            <p:ph type="sldNum" sz="quarter" idx="5"/>
          </p:nvPr>
        </p:nvSpPr>
        <p:spPr/>
        <p:txBody>
          <a:bodyPr/>
          <a:lstStyle/>
          <a:p>
            <a:fld id="{926A6CE7-49CE-C645-B306-B08ECDF8980D}" type="slidenum">
              <a:rPr lang="en-US" smtClean="0"/>
              <a:t>45</a:t>
            </a:fld>
            <a:endParaRPr lang="en-US"/>
          </a:p>
        </p:txBody>
      </p:sp>
    </p:spTree>
    <p:extLst>
      <p:ext uri="{BB962C8B-B14F-4D97-AF65-F5344CB8AC3E}">
        <p14:creationId xmlns:p14="http://schemas.microsoft.com/office/powerpoint/2010/main" val="9359369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727D24-81B6-1CCC-F130-16B607B22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98235C-FFB8-6FFB-C3EB-2B823F06D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CA4158-8116-E0D8-973E-F8B3F2476F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F321D8-49A5-D9EF-356B-1B45AA830E86}"/>
              </a:ext>
            </a:extLst>
          </p:cNvPr>
          <p:cNvSpPr>
            <a:spLocks noGrp="1"/>
          </p:cNvSpPr>
          <p:nvPr>
            <p:ph type="sldNum" sz="quarter" idx="5"/>
          </p:nvPr>
        </p:nvSpPr>
        <p:spPr/>
        <p:txBody>
          <a:bodyPr/>
          <a:lstStyle/>
          <a:p>
            <a:fld id="{926A6CE7-49CE-C645-B306-B08ECDF8980D}" type="slidenum">
              <a:rPr lang="en-US" smtClean="0"/>
              <a:t>46</a:t>
            </a:fld>
            <a:endParaRPr lang="en-US"/>
          </a:p>
        </p:txBody>
      </p:sp>
    </p:spTree>
    <p:extLst>
      <p:ext uri="{BB962C8B-B14F-4D97-AF65-F5344CB8AC3E}">
        <p14:creationId xmlns:p14="http://schemas.microsoft.com/office/powerpoint/2010/main" val="455691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A6CE7-49CE-C645-B306-B08ECDF8980D}" type="slidenum">
              <a:rPr lang="en-US" smtClean="0"/>
              <a:t>6</a:t>
            </a:fld>
            <a:endParaRPr lang="en-US"/>
          </a:p>
        </p:txBody>
      </p:sp>
    </p:spTree>
    <p:extLst>
      <p:ext uri="{BB962C8B-B14F-4D97-AF65-F5344CB8AC3E}">
        <p14:creationId xmlns:p14="http://schemas.microsoft.com/office/powerpoint/2010/main" val="9385522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79E09-A863-7621-86A2-1946332F55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AF76FD-3C0C-51EE-A834-945DB9D14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463490-A35C-9C20-02DA-ED3273EC64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B22F026-0591-7B5C-17A3-E669FCDF7A0B}"/>
              </a:ext>
            </a:extLst>
          </p:cNvPr>
          <p:cNvSpPr>
            <a:spLocks noGrp="1"/>
          </p:cNvSpPr>
          <p:nvPr>
            <p:ph type="sldNum" sz="quarter" idx="5"/>
          </p:nvPr>
        </p:nvSpPr>
        <p:spPr/>
        <p:txBody>
          <a:bodyPr/>
          <a:lstStyle/>
          <a:p>
            <a:fld id="{926A6CE7-49CE-C645-B306-B08ECDF8980D}" type="slidenum">
              <a:rPr lang="en-US" smtClean="0"/>
              <a:t>47</a:t>
            </a:fld>
            <a:endParaRPr lang="en-US"/>
          </a:p>
        </p:txBody>
      </p:sp>
    </p:spTree>
    <p:extLst>
      <p:ext uri="{BB962C8B-B14F-4D97-AF65-F5344CB8AC3E}">
        <p14:creationId xmlns:p14="http://schemas.microsoft.com/office/powerpoint/2010/main" val="1932327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4AABE-A685-0671-67FE-C571BE2A1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4D2D4-CFD7-4FDC-EB27-C1F7CE719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E23E8-FBA2-A50B-3898-3F5D1D571D1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312981-A94A-61E2-3EDA-D6F487366024}"/>
              </a:ext>
            </a:extLst>
          </p:cNvPr>
          <p:cNvSpPr>
            <a:spLocks noGrp="1"/>
          </p:cNvSpPr>
          <p:nvPr>
            <p:ph type="sldNum" sz="quarter" idx="5"/>
          </p:nvPr>
        </p:nvSpPr>
        <p:spPr/>
        <p:txBody>
          <a:bodyPr/>
          <a:lstStyle/>
          <a:p>
            <a:fld id="{926A6CE7-49CE-C645-B306-B08ECDF8980D}" type="slidenum">
              <a:rPr lang="en-US" smtClean="0"/>
              <a:t>48</a:t>
            </a:fld>
            <a:endParaRPr lang="en-US"/>
          </a:p>
        </p:txBody>
      </p:sp>
    </p:spTree>
    <p:extLst>
      <p:ext uri="{BB962C8B-B14F-4D97-AF65-F5344CB8AC3E}">
        <p14:creationId xmlns:p14="http://schemas.microsoft.com/office/powerpoint/2010/main" val="1726040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4748C-EDB9-245B-EAE5-2A87914AA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FCEF7-20B2-8AFD-8983-63B5033E2E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E5B005-ECE9-BE36-AB38-3FD2B19164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7BA696-9C59-DBBF-70E1-8701CE25E4CE}"/>
              </a:ext>
            </a:extLst>
          </p:cNvPr>
          <p:cNvSpPr>
            <a:spLocks noGrp="1"/>
          </p:cNvSpPr>
          <p:nvPr>
            <p:ph type="sldNum" sz="quarter" idx="5"/>
          </p:nvPr>
        </p:nvSpPr>
        <p:spPr/>
        <p:txBody>
          <a:bodyPr/>
          <a:lstStyle/>
          <a:p>
            <a:fld id="{926A6CE7-49CE-C645-B306-B08ECDF8980D}" type="slidenum">
              <a:rPr lang="en-US" smtClean="0"/>
              <a:t>7</a:t>
            </a:fld>
            <a:endParaRPr lang="en-US"/>
          </a:p>
        </p:txBody>
      </p:sp>
    </p:spTree>
    <p:extLst>
      <p:ext uri="{BB962C8B-B14F-4D97-AF65-F5344CB8AC3E}">
        <p14:creationId xmlns:p14="http://schemas.microsoft.com/office/powerpoint/2010/main" val="164781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87339-9715-32F3-771A-642A68C9E7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F7E27-831A-7809-6DC2-529BE0EAC0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14E42-ABC8-B09A-4E66-812F205EB5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71E99-3E31-54BD-D5AE-95BE2AFFA843}"/>
              </a:ext>
            </a:extLst>
          </p:cNvPr>
          <p:cNvSpPr>
            <a:spLocks noGrp="1"/>
          </p:cNvSpPr>
          <p:nvPr>
            <p:ph type="sldNum" sz="quarter" idx="5"/>
          </p:nvPr>
        </p:nvSpPr>
        <p:spPr/>
        <p:txBody>
          <a:bodyPr/>
          <a:lstStyle/>
          <a:p>
            <a:fld id="{926A6CE7-49CE-C645-B306-B08ECDF8980D}" type="slidenum">
              <a:rPr lang="en-US" smtClean="0"/>
              <a:t>9</a:t>
            </a:fld>
            <a:endParaRPr lang="en-US"/>
          </a:p>
        </p:txBody>
      </p:sp>
    </p:spTree>
    <p:extLst>
      <p:ext uri="{BB962C8B-B14F-4D97-AF65-F5344CB8AC3E}">
        <p14:creationId xmlns:p14="http://schemas.microsoft.com/office/powerpoint/2010/main" val="358782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93909-11CE-9980-1AB6-58FDDDCAF6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1A1C0-96A3-EC68-1350-F3F0B637D2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1B3997-9038-A1CC-B51B-29D27BC49B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221708-CE55-970A-21DE-8266AD3A8E58}"/>
              </a:ext>
            </a:extLst>
          </p:cNvPr>
          <p:cNvSpPr>
            <a:spLocks noGrp="1"/>
          </p:cNvSpPr>
          <p:nvPr>
            <p:ph type="sldNum" sz="quarter" idx="5"/>
          </p:nvPr>
        </p:nvSpPr>
        <p:spPr/>
        <p:txBody>
          <a:bodyPr/>
          <a:lstStyle/>
          <a:p>
            <a:fld id="{926A6CE7-49CE-C645-B306-B08ECDF8980D}" type="slidenum">
              <a:rPr lang="en-US" smtClean="0"/>
              <a:t>10</a:t>
            </a:fld>
            <a:endParaRPr lang="en-US"/>
          </a:p>
        </p:txBody>
      </p:sp>
    </p:spTree>
    <p:extLst>
      <p:ext uri="{BB962C8B-B14F-4D97-AF65-F5344CB8AC3E}">
        <p14:creationId xmlns:p14="http://schemas.microsoft.com/office/powerpoint/2010/main" val="16856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CFD37-4D8F-B2DA-3D03-3E7E732F43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B7055-FA7E-1D8E-9737-D4E1E2E99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1C8C76-ABE0-5EEE-EB49-A2B7C15584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10217A-4264-CA27-9055-BB43511C59FF}"/>
              </a:ext>
            </a:extLst>
          </p:cNvPr>
          <p:cNvSpPr>
            <a:spLocks noGrp="1"/>
          </p:cNvSpPr>
          <p:nvPr>
            <p:ph type="sldNum" sz="quarter" idx="5"/>
          </p:nvPr>
        </p:nvSpPr>
        <p:spPr/>
        <p:txBody>
          <a:bodyPr/>
          <a:lstStyle/>
          <a:p>
            <a:fld id="{926A6CE7-49CE-C645-B306-B08ECDF8980D}" type="slidenum">
              <a:rPr lang="en-US" smtClean="0"/>
              <a:t>11</a:t>
            </a:fld>
            <a:endParaRPr lang="en-US"/>
          </a:p>
        </p:txBody>
      </p:sp>
    </p:spTree>
    <p:extLst>
      <p:ext uri="{BB962C8B-B14F-4D97-AF65-F5344CB8AC3E}">
        <p14:creationId xmlns:p14="http://schemas.microsoft.com/office/powerpoint/2010/main" val="1165498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CEE6-3466-4FB9-95CD-F8922AD45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45ADE2-958E-D4E3-586F-A0D9ADF73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7D767B-5FDE-518C-AF17-3ECEEA1EF5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DB5E3B-DCB8-372C-D563-3D0FB90CD520}"/>
              </a:ext>
            </a:extLst>
          </p:cNvPr>
          <p:cNvSpPr>
            <a:spLocks noGrp="1"/>
          </p:cNvSpPr>
          <p:nvPr>
            <p:ph type="sldNum" sz="quarter" idx="5"/>
          </p:nvPr>
        </p:nvSpPr>
        <p:spPr/>
        <p:txBody>
          <a:bodyPr/>
          <a:lstStyle/>
          <a:p>
            <a:fld id="{926A6CE7-49CE-C645-B306-B08ECDF8980D}" type="slidenum">
              <a:rPr lang="en-US" smtClean="0"/>
              <a:t>12</a:t>
            </a:fld>
            <a:endParaRPr lang="en-US"/>
          </a:p>
        </p:txBody>
      </p:sp>
    </p:spTree>
    <p:extLst>
      <p:ext uri="{BB962C8B-B14F-4D97-AF65-F5344CB8AC3E}">
        <p14:creationId xmlns:p14="http://schemas.microsoft.com/office/powerpoint/2010/main" val="3805092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Subtitle, White Logo">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D98E5B8-48FF-7E46-E518-808222A811D5}"/>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5" name="Picture Placeholder 4">
            <a:extLst>
              <a:ext uri="{FF2B5EF4-FFF2-40B4-BE49-F238E27FC236}">
                <a16:creationId xmlns:a16="http://schemas.microsoft.com/office/drawing/2014/main" id="{E82976B2-00AA-B8B5-4666-87AD22FE36AE}"/>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696989"/>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618610"/>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Subtitle">
            <a:extLst>
              <a:ext uri="{FF2B5EF4-FFF2-40B4-BE49-F238E27FC236}">
                <a16:creationId xmlns:a16="http://schemas.microsoft.com/office/drawing/2014/main" id="{A5032C7C-8A10-C15B-71ED-604893397076}"/>
              </a:ext>
            </a:extLst>
          </p:cNvPr>
          <p:cNvSpPr>
            <a:spLocks noGrp="1"/>
          </p:cNvSpPr>
          <p:nvPr>
            <p:ph type="body" sz="quarter" idx="12" hasCustomPrompt="1"/>
          </p:nvPr>
        </p:nvSpPr>
        <p:spPr>
          <a:xfrm>
            <a:off x="457200" y="4259169"/>
            <a:ext cx="8229600" cy="276999"/>
          </a:xfrm>
          <a:prstGeom prst="rect">
            <a:avLst/>
          </a:prstGeom>
        </p:spPr>
        <p:txBody>
          <a:bodyPr lIns="0" tIns="0" rIns="0" bIns="0" anchor="ctr">
            <a:spAutoFit/>
          </a:bodyPr>
          <a:lstStyle>
            <a:lvl1pPr marL="0" indent="0" algn="ctr">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822422"/>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69" name="Picture 68">
            <a:extLst>
              <a:ext uri="{FF2B5EF4-FFF2-40B4-BE49-F238E27FC236}">
                <a16:creationId xmlns:a16="http://schemas.microsoft.com/office/drawing/2014/main" id="{A1F8605B-2AC0-5669-6396-2E02E879879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20779201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Background Image Title Only">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E55399A-8C9D-4C9A-0884-39F274BEE8EF}"/>
              </a:ext>
            </a:extLst>
          </p:cNvPr>
          <p:cNvSpPr>
            <a:spLocks noGrp="1"/>
          </p:cNvSpPr>
          <p:nvPr>
            <p:ph type="pic" sz="quarter" idx="13"/>
          </p:nvPr>
        </p:nvSpPr>
        <p:spPr>
          <a:xfrm>
            <a:off x="0" y="0"/>
            <a:ext cx="9144000" cy="5143500"/>
          </a:xfrm>
          <a:prstGeom prst="rect">
            <a:avLst/>
          </a:prstGeom>
        </p:spPr>
        <p:txBody>
          <a:bodyPr/>
          <a:lstStyle/>
          <a:p>
            <a:endParaRPr lang="en-US"/>
          </a:p>
        </p:txBody>
      </p:sp>
      <p:sp>
        <p:nvSpPr>
          <p:cNvPr id="26" name="Freeform 25">
            <a:extLst>
              <a:ext uri="{FF2B5EF4-FFF2-40B4-BE49-F238E27FC236}">
                <a16:creationId xmlns:a16="http://schemas.microsoft.com/office/drawing/2014/main" id="{F1CB2191-7237-2CB3-AEFF-F4A9067AA6EF}"/>
              </a:ext>
            </a:extLst>
          </p:cNvPr>
          <p:cNvSpPr/>
          <p:nvPr userDrawn="1"/>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a:extLst>
              <a:ext uri="{FF2B5EF4-FFF2-40B4-BE49-F238E27FC236}">
                <a16:creationId xmlns:a16="http://schemas.microsoft.com/office/drawing/2014/main" id="{C0FBA22B-2640-180B-E96C-DAAB837562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
        <p:nvSpPr>
          <p:cNvPr id="3" name="Title">
            <a:extLst>
              <a:ext uri="{FF2B5EF4-FFF2-40B4-BE49-F238E27FC236}">
                <a16:creationId xmlns:a16="http://schemas.microsoft.com/office/drawing/2014/main" id="{1F1F630B-1564-D689-B137-F9E781A011D0}"/>
              </a:ext>
            </a:extLst>
          </p:cNvPr>
          <p:cNvSpPr>
            <a:spLocks noGrp="1"/>
          </p:cNvSpPr>
          <p:nvPr>
            <p:ph type="body" sz="quarter" idx="12" hasCustomPrompt="1"/>
          </p:nvPr>
        </p:nvSpPr>
        <p:spPr>
          <a:xfrm>
            <a:off x="457200" y="2266126"/>
            <a:ext cx="3654056" cy="387798"/>
          </a:xfrm>
          <a:prstGeom prst="rect">
            <a:avLst/>
          </a:prstGeom>
        </p:spPr>
        <p:txBody>
          <a:bodyPr wrap="square" lIns="0" tIns="0" rIns="0" bIns="0" anchor="ctr" anchorCtr="0">
            <a:spAutoFit/>
          </a:bodyPr>
          <a:lstStyle>
            <a:lvl1pPr marL="0" indent="0" algn="l">
              <a:buNone/>
              <a:defRPr sz="2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180933769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Side Image">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EBE02C2-96DF-C5CB-18FD-F4A5E549D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5275" y="4561373"/>
            <a:ext cx="810535" cy="358968"/>
          </a:xfrm>
          <a:prstGeom prst="rect">
            <a:avLst/>
          </a:prstGeom>
        </p:spPr>
      </p:pic>
      <p:pic>
        <p:nvPicPr>
          <p:cNvPr id="3" name="Picture 2" descr="Logo&#10;&#10;Description automatically generated">
            <a:extLst>
              <a:ext uri="{FF2B5EF4-FFF2-40B4-BE49-F238E27FC236}">
                <a16:creationId xmlns:a16="http://schemas.microsoft.com/office/drawing/2014/main" id="{B920D313-21A0-8825-7F0F-F16B70D7C5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8150" y="4561373"/>
            <a:ext cx="810535" cy="358968"/>
          </a:xfrm>
          <a:prstGeom prst="rect">
            <a:avLst/>
          </a:prstGeom>
        </p:spPr>
      </p:pic>
      <p:sp>
        <p:nvSpPr>
          <p:cNvPr id="16" name="Freeform 15">
            <a:extLst>
              <a:ext uri="{FF2B5EF4-FFF2-40B4-BE49-F238E27FC236}">
                <a16:creationId xmlns:a16="http://schemas.microsoft.com/office/drawing/2014/main" id="{CE178B9A-510B-EFE0-9077-AF2CA7AB475C}"/>
              </a:ext>
            </a:extLst>
          </p:cNvPr>
          <p:cNvSpPr/>
          <p:nvPr userDrawn="1"/>
        </p:nvSpPr>
        <p:spPr>
          <a:xfrm rot="10800000">
            <a:off x="4548355" y="1"/>
            <a:ext cx="4595644" cy="5143499"/>
          </a:xfrm>
          <a:custGeom>
            <a:avLst/>
            <a:gdLst>
              <a:gd name="connsiteX0" fmla="*/ 4235263 w 4595644"/>
              <a:gd name="connsiteY0" fmla="*/ 5143499 h 5143499"/>
              <a:gd name="connsiteX1" fmla="*/ 0 w 4595644"/>
              <a:gd name="connsiteY1" fmla="*/ 5143499 h 5143499"/>
              <a:gd name="connsiteX2" fmla="*/ 0 w 4595644"/>
              <a:gd name="connsiteY2" fmla="*/ 0 h 5143499"/>
              <a:gd name="connsiteX3" fmla="*/ 4245263 w 4595644"/>
              <a:gd name="connsiteY3" fmla="*/ 0 h 5143499"/>
              <a:gd name="connsiteX4" fmla="*/ 4290406 w 4595644"/>
              <a:gd name="connsiteY4" fmla="*/ 134425 h 5143499"/>
              <a:gd name="connsiteX5" fmla="*/ 4595644 w 4595644"/>
              <a:gd name="connsiteY5" fmla="*/ 2527364 h 5143499"/>
              <a:gd name="connsiteX6" fmla="*/ 4270875 w 4595644"/>
              <a:gd name="connsiteY6" fmla="*/ 5008327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5644" h="5143499">
                <a:moveTo>
                  <a:pt x="4235263" y="5143499"/>
                </a:moveTo>
                <a:lnTo>
                  <a:pt x="0" y="5143499"/>
                </a:lnTo>
                <a:lnTo>
                  <a:pt x="0" y="0"/>
                </a:lnTo>
                <a:lnTo>
                  <a:pt x="4245263" y="0"/>
                </a:lnTo>
                <a:lnTo>
                  <a:pt x="4290406" y="134425"/>
                </a:lnTo>
                <a:cubicBezTo>
                  <a:pt x="4442846" y="607879"/>
                  <a:pt x="4595644" y="1261396"/>
                  <a:pt x="4595644" y="2527364"/>
                </a:cubicBezTo>
                <a:cubicBezTo>
                  <a:pt x="4595644" y="3883758"/>
                  <a:pt x="4489961" y="4185123"/>
                  <a:pt x="4270875" y="50083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3" name="Picture Placeholder 22">
            <a:extLst>
              <a:ext uri="{FF2B5EF4-FFF2-40B4-BE49-F238E27FC236}">
                <a16:creationId xmlns:a16="http://schemas.microsoft.com/office/drawing/2014/main" id="{176635FC-B196-F358-7CF3-790633FA372A}"/>
              </a:ext>
            </a:extLst>
          </p:cNvPr>
          <p:cNvSpPr>
            <a:spLocks noGrp="1"/>
          </p:cNvSpPr>
          <p:nvPr>
            <p:ph type="pic" sz="quarter" idx="10"/>
          </p:nvPr>
        </p:nvSpPr>
        <p:spPr>
          <a:xfrm>
            <a:off x="4589418" y="1"/>
            <a:ext cx="4554582" cy="5143499"/>
          </a:xfrm>
          <a:custGeom>
            <a:avLst/>
            <a:gdLst>
              <a:gd name="connsiteX0" fmla="*/ 363654 w 4554582"/>
              <a:gd name="connsiteY0" fmla="*/ 0 h 5143499"/>
              <a:gd name="connsiteX1" fmla="*/ 4554582 w 4554582"/>
              <a:gd name="connsiteY1" fmla="*/ 0 h 5143499"/>
              <a:gd name="connsiteX2" fmla="*/ 4554582 w 4554582"/>
              <a:gd name="connsiteY2" fmla="*/ 5143499 h 5143499"/>
              <a:gd name="connsiteX3" fmla="*/ 346926 w 4554582"/>
              <a:gd name="connsiteY3" fmla="*/ 5143499 h 5143499"/>
              <a:gd name="connsiteX4" fmla="*/ 307961 w 4554582"/>
              <a:gd name="connsiteY4" fmla="*/ 5028066 h 5143499"/>
              <a:gd name="connsiteX5" fmla="*/ 0 w 4554582"/>
              <a:gd name="connsiteY5" fmla="*/ 2626159 h 5143499"/>
              <a:gd name="connsiteX6" fmla="*/ 327666 w 4554582"/>
              <a:gd name="connsiteY6" fmla="*/ 135898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82" h="5143499">
                <a:moveTo>
                  <a:pt x="363654" y="0"/>
                </a:moveTo>
                <a:lnTo>
                  <a:pt x="4554582" y="0"/>
                </a:lnTo>
                <a:lnTo>
                  <a:pt x="4554582" y="5143499"/>
                </a:lnTo>
                <a:lnTo>
                  <a:pt x="346926" y="5143499"/>
                </a:lnTo>
                <a:lnTo>
                  <a:pt x="307961" y="5028066"/>
                </a:lnTo>
                <a:cubicBezTo>
                  <a:pt x="154161" y="4552838"/>
                  <a:pt x="0" y="3896871"/>
                  <a:pt x="0" y="2626159"/>
                </a:cubicBezTo>
                <a:cubicBezTo>
                  <a:pt x="0" y="1264682"/>
                  <a:pt x="106626" y="962187"/>
                  <a:pt x="327666" y="135898"/>
                </a:cubicBezTo>
                <a:close/>
              </a:path>
            </a:pathLst>
          </a:custGeom>
        </p:spPr>
        <p:txBody>
          <a:bodyPr wrap="square">
            <a:noAutofit/>
          </a:bodyPr>
          <a:lstStyle/>
          <a:p>
            <a:endParaRPr lang="en-US"/>
          </a:p>
        </p:txBody>
      </p:sp>
      <p:sp>
        <p:nvSpPr>
          <p:cNvPr id="25" name="Text">
            <a:extLst>
              <a:ext uri="{FF2B5EF4-FFF2-40B4-BE49-F238E27FC236}">
                <a16:creationId xmlns:a16="http://schemas.microsoft.com/office/drawing/2014/main" id="{ED041BB4-8546-EB9F-03F5-F40A6B42DDDE}"/>
              </a:ext>
            </a:extLst>
          </p:cNvPr>
          <p:cNvSpPr>
            <a:spLocks noGrp="1"/>
          </p:cNvSpPr>
          <p:nvPr>
            <p:ph type="body" sz="quarter" idx="11"/>
          </p:nvPr>
        </p:nvSpPr>
        <p:spPr>
          <a:xfrm>
            <a:off x="457200" y="1371600"/>
            <a:ext cx="3771900" cy="325755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Subtitle">
            <a:extLst>
              <a:ext uri="{FF2B5EF4-FFF2-40B4-BE49-F238E27FC236}">
                <a16:creationId xmlns:a16="http://schemas.microsoft.com/office/drawing/2014/main" id="{9EE46551-3B2E-591C-E19B-4DFF89F64778}"/>
              </a:ext>
            </a:extLst>
          </p:cNvPr>
          <p:cNvSpPr>
            <a:spLocks noGrp="1"/>
          </p:cNvSpPr>
          <p:nvPr>
            <p:ph type="body" sz="quarter" idx="13" hasCustomPrompt="1"/>
          </p:nvPr>
        </p:nvSpPr>
        <p:spPr>
          <a:xfrm>
            <a:off x="457200" y="844998"/>
            <a:ext cx="37719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26" name="Title">
            <a:extLst>
              <a:ext uri="{FF2B5EF4-FFF2-40B4-BE49-F238E27FC236}">
                <a16:creationId xmlns:a16="http://schemas.microsoft.com/office/drawing/2014/main" id="{CB1E6E9A-143B-A141-4E15-313D5D90ADDD}"/>
              </a:ext>
            </a:extLst>
          </p:cNvPr>
          <p:cNvSpPr>
            <a:spLocks noGrp="1"/>
          </p:cNvSpPr>
          <p:nvPr>
            <p:ph type="body" sz="quarter" idx="12" hasCustomPrompt="1"/>
          </p:nvPr>
        </p:nvSpPr>
        <p:spPr>
          <a:xfrm>
            <a:off x="457200" y="457200"/>
            <a:ext cx="37719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30" name="Picture 29">
            <a:extLst>
              <a:ext uri="{FF2B5EF4-FFF2-40B4-BE49-F238E27FC236}">
                <a16:creationId xmlns:a16="http://schemas.microsoft.com/office/drawing/2014/main" id="{EB383641-6D51-B689-B640-FB24252DAA9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40797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8229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4266104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2-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4800602" y="1371600"/>
            <a:ext cx="388619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1020455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2-Thirds-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6170141" y="1371600"/>
            <a:ext cx="251665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536752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3322012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1-Third-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3314700" y="1371600"/>
            <a:ext cx="53721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251665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956798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3-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3314701" y="1371600"/>
            <a:ext cx="251459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
        <p:nvSpPr>
          <p:cNvPr id="3" name="Text">
            <a:extLst>
              <a:ext uri="{FF2B5EF4-FFF2-40B4-BE49-F238E27FC236}">
                <a16:creationId xmlns:a16="http://schemas.microsoft.com/office/drawing/2014/main" id="{BBBD6184-5261-FA7F-9244-66A2C77162ED}"/>
              </a:ext>
            </a:extLst>
          </p:cNvPr>
          <p:cNvSpPr>
            <a:spLocks noGrp="1"/>
          </p:cNvSpPr>
          <p:nvPr>
            <p:ph sz="quarter" idx="16"/>
          </p:nvPr>
        </p:nvSpPr>
        <p:spPr>
          <a:xfrm>
            <a:off x="6172201" y="1371600"/>
            <a:ext cx="2514599"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9302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4-Column Conten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2" name="Text">
            <a:extLst>
              <a:ext uri="{FF2B5EF4-FFF2-40B4-BE49-F238E27FC236}">
                <a16:creationId xmlns:a16="http://schemas.microsoft.com/office/drawing/2014/main" id="{59035526-3AB8-A160-AFB0-C09EA24634E3}"/>
              </a:ext>
            </a:extLst>
          </p:cNvPr>
          <p:cNvSpPr>
            <a:spLocks noGrp="1"/>
          </p:cNvSpPr>
          <p:nvPr>
            <p:ph sz="quarter" idx="15"/>
          </p:nvPr>
        </p:nvSpPr>
        <p:spPr>
          <a:xfrm>
            <a:off x="2624327"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01293F54-B21F-75BB-9ABE-539620A1FA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
        <p:nvSpPr>
          <p:cNvPr id="3" name="Text">
            <a:extLst>
              <a:ext uri="{FF2B5EF4-FFF2-40B4-BE49-F238E27FC236}">
                <a16:creationId xmlns:a16="http://schemas.microsoft.com/office/drawing/2014/main" id="{BBBD6184-5261-FA7F-9244-66A2C77162ED}"/>
              </a:ext>
            </a:extLst>
          </p:cNvPr>
          <p:cNvSpPr>
            <a:spLocks noGrp="1"/>
          </p:cNvSpPr>
          <p:nvPr>
            <p:ph sz="quarter" idx="16"/>
          </p:nvPr>
        </p:nvSpPr>
        <p:spPr>
          <a:xfrm>
            <a:off x="4800603"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a:extLst>
              <a:ext uri="{FF2B5EF4-FFF2-40B4-BE49-F238E27FC236}">
                <a16:creationId xmlns:a16="http://schemas.microsoft.com/office/drawing/2014/main" id="{96D33AB8-3034-5BC1-E2F9-CA1DE4DBCB0A}"/>
              </a:ext>
            </a:extLst>
          </p:cNvPr>
          <p:cNvSpPr>
            <a:spLocks noGrp="1"/>
          </p:cNvSpPr>
          <p:nvPr>
            <p:ph sz="quarter" idx="17"/>
          </p:nvPr>
        </p:nvSpPr>
        <p:spPr>
          <a:xfrm>
            <a:off x="6976879" y="1371600"/>
            <a:ext cx="171907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31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Imag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38862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38862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4" name="Picture Placeholder 3">
            <a:extLst>
              <a:ext uri="{FF2B5EF4-FFF2-40B4-BE49-F238E27FC236}">
                <a16:creationId xmlns:a16="http://schemas.microsoft.com/office/drawing/2014/main" id="{EE9BC2D5-3ACC-D20A-529C-B78F3A970E56}"/>
              </a:ext>
            </a:extLst>
          </p:cNvPr>
          <p:cNvSpPr>
            <a:spLocks noGrp="1"/>
          </p:cNvSpPr>
          <p:nvPr>
            <p:ph type="pic" sz="quarter" idx="15"/>
          </p:nvPr>
        </p:nvSpPr>
        <p:spPr>
          <a:xfrm>
            <a:off x="4800600" y="457200"/>
            <a:ext cx="3886200" cy="3474720"/>
          </a:xfrm>
          <a:prstGeom prst="rect">
            <a:avLst/>
          </a:prstGeom>
        </p:spPr>
        <p:txBody>
          <a:bodyPr/>
          <a:lstStyle/>
          <a:p>
            <a:endParaRPr lang="en-US"/>
          </a:p>
        </p:txBody>
      </p:sp>
      <p:pic>
        <p:nvPicPr>
          <p:cNvPr id="6" name="Picture 5">
            <a:extLst>
              <a:ext uri="{FF2B5EF4-FFF2-40B4-BE49-F238E27FC236}">
                <a16:creationId xmlns:a16="http://schemas.microsoft.com/office/drawing/2014/main" id="{A2C0F0DA-9350-5971-0184-E62407DC7AD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3498897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1" name="Picture 10">
            <a:extLst>
              <a:ext uri="{FF2B5EF4-FFF2-40B4-BE49-F238E27FC236}">
                <a16:creationId xmlns:a16="http://schemas.microsoft.com/office/drawing/2014/main" id="{2F0D710E-1394-3BF2-9BEF-ABAD014850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1261999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Subtitle, Blue Logo">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A6F5A83A-BB72-5F50-EC86-567B1C36A062}"/>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3" name="Picture Placeholder 2">
            <a:extLst>
              <a:ext uri="{FF2B5EF4-FFF2-40B4-BE49-F238E27FC236}">
                <a16:creationId xmlns:a16="http://schemas.microsoft.com/office/drawing/2014/main" id="{54CAAC5C-6791-B7CD-72C7-DD69AECF2D85}"/>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pic>
        <p:nvPicPr>
          <p:cNvPr id="7" name="Logo">
            <a:extLst>
              <a:ext uri="{FF2B5EF4-FFF2-40B4-BE49-F238E27FC236}">
                <a16:creationId xmlns:a16="http://schemas.microsoft.com/office/drawing/2014/main" id="{BDBDBB63-AEF6-8B80-C49D-7069D0AD6CB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696989"/>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618610"/>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Subtitle">
            <a:extLst>
              <a:ext uri="{FF2B5EF4-FFF2-40B4-BE49-F238E27FC236}">
                <a16:creationId xmlns:a16="http://schemas.microsoft.com/office/drawing/2014/main" id="{A5032C7C-8A10-C15B-71ED-604893397076}"/>
              </a:ext>
            </a:extLst>
          </p:cNvPr>
          <p:cNvSpPr>
            <a:spLocks noGrp="1"/>
          </p:cNvSpPr>
          <p:nvPr>
            <p:ph type="body" sz="quarter" idx="12" hasCustomPrompt="1"/>
          </p:nvPr>
        </p:nvSpPr>
        <p:spPr>
          <a:xfrm>
            <a:off x="457200" y="4259169"/>
            <a:ext cx="8229600" cy="276999"/>
          </a:xfrm>
          <a:prstGeom prst="rect">
            <a:avLst/>
          </a:prstGeom>
        </p:spPr>
        <p:txBody>
          <a:bodyPr lIns="0" tIns="0" rIns="0" bIns="0" anchor="ctr">
            <a:spAutoFit/>
          </a:bodyPr>
          <a:lstStyle>
            <a:lvl1pPr marL="0" indent="0" algn="ctr">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Subtitle</a:t>
            </a:r>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822422"/>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spTree>
    <p:extLst>
      <p:ext uri="{BB962C8B-B14F-4D97-AF65-F5344CB8AC3E}">
        <p14:creationId xmlns:p14="http://schemas.microsoft.com/office/powerpoint/2010/main" val="260773392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FCF063D-7B47-FCC3-BA90-8F598AABF94A}"/>
              </a:ext>
            </a:extLst>
          </p:cNvPr>
          <p:cNvSpPr/>
          <p:nvPr userDrawn="1"/>
        </p:nvSpPr>
        <p:spPr>
          <a:xfrm rot="16200000">
            <a:off x="4092547" y="92047"/>
            <a:ext cx="958906" cy="9144000"/>
          </a:xfrm>
          <a:custGeom>
            <a:avLst/>
            <a:gdLst>
              <a:gd name="connsiteX0" fmla="*/ 958906 w 958906"/>
              <a:gd name="connsiteY0" fmla="*/ 4510633 h 9144000"/>
              <a:gd name="connsiteX1" fmla="*/ 656995 w 958906"/>
              <a:gd name="connsiteY1" fmla="*/ 8944790 h 9144000"/>
              <a:gd name="connsiteX2" fmla="*/ 629699 w 958906"/>
              <a:gd name="connsiteY2" fmla="*/ 9144000 h 9144000"/>
              <a:gd name="connsiteX3" fmla="*/ 0 w 958906"/>
              <a:gd name="connsiteY3" fmla="*/ 9144000 h 9144000"/>
              <a:gd name="connsiteX4" fmla="*/ 0 w 958906"/>
              <a:gd name="connsiteY4" fmla="*/ 0 h 9144000"/>
              <a:gd name="connsiteX5" fmla="*/ 634107 w 958906"/>
              <a:gd name="connsiteY5" fmla="*/ 0 h 9144000"/>
              <a:gd name="connsiteX6" fmla="*/ 675141 w 958906"/>
              <a:gd name="connsiteY6" fmla="*/ 234908 h 9144000"/>
              <a:gd name="connsiteX7" fmla="*/ 958906 w 958906"/>
              <a:gd name="connsiteY7" fmla="*/ 4510633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906" h="9144000">
                <a:moveTo>
                  <a:pt x="958906" y="4510633"/>
                </a:moveTo>
                <a:cubicBezTo>
                  <a:pt x="958906" y="6934888"/>
                  <a:pt x="860657" y="7473428"/>
                  <a:pt x="656995" y="8944790"/>
                </a:cubicBezTo>
                <a:lnTo>
                  <a:pt x="629699" y="9144000"/>
                </a:lnTo>
                <a:lnTo>
                  <a:pt x="0" y="9144000"/>
                </a:lnTo>
                <a:lnTo>
                  <a:pt x="0" y="0"/>
                </a:lnTo>
                <a:lnTo>
                  <a:pt x="634107" y="0"/>
                </a:lnTo>
                <a:lnTo>
                  <a:pt x="675141" y="234908"/>
                </a:lnTo>
                <a:cubicBezTo>
                  <a:pt x="816830" y="1080912"/>
                  <a:pt x="958906" y="2248814"/>
                  <a:pt x="958906" y="451063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b="1"/>
          </a:p>
        </p:txBody>
      </p:sp>
      <p:pic>
        <p:nvPicPr>
          <p:cNvPr id="11" name="Picture 10">
            <a:extLst>
              <a:ext uri="{FF2B5EF4-FFF2-40B4-BE49-F238E27FC236}">
                <a16:creationId xmlns:a16="http://schemas.microsoft.com/office/drawing/2014/main" id="{2F0D710E-1394-3BF2-9BEF-ABAD014850E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p:spPr>
      </p:pic>
    </p:spTree>
    <p:extLst>
      <p:ext uri="{BB962C8B-B14F-4D97-AF65-F5344CB8AC3E}">
        <p14:creationId xmlns:p14="http://schemas.microsoft.com/office/powerpoint/2010/main" val="21529905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and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8229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4131420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and 2-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4800602"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0071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2-Thirds-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5367528"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6170141" y="1371600"/>
            <a:ext cx="251666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9534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and 1-Third-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3314700" y="1371600"/>
            <a:ext cx="5372101"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9680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3-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3314701"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a:extLst>
              <a:ext uri="{FF2B5EF4-FFF2-40B4-BE49-F238E27FC236}">
                <a16:creationId xmlns:a16="http://schemas.microsoft.com/office/drawing/2014/main" id="{DB9F05A9-5292-68AD-B804-2CAFDBEC0F8A}"/>
              </a:ext>
            </a:extLst>
          </p:cNvPr>
          <p:cNvSpPr>
            <a:spLocks noGrp="1"/>
          </p:cNvSpPr>
          <p:nvPr>
            <p:ph sz="quarter" idx="17"/>
          </p:nvPr>
        </p:nvSpPr>
        <p:spPr>
          <a:xfrm>
            <a:off x="6172200" y="1371600"/>
            <a:ext cx="25146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19172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4-Column Chart">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7" name="Picture 6">
            <a:extLst>
              <a:ext uri="{FF2B5EF4-FFF2-40B4-BE49-F238E27FC236}">
                <a16:creationId xmlns:a16="http://schemas.microsoft.com/office/drawing/2014/main" id="{3438B115-DEE7-9FCC-2719-94720603BA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13" name="Source">
            <a:extLst>
              <a:ext uri="{FF2B5EF4-FFF2-40B4-BE49-F238E27FC236}">
                <a16:creationId xmlns:a16="http://schemas.microsoft.com/office/drawing/2014/main" id="{60A60681-1BF3-3F1E-D960-3CF27F99C9F4}"/>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1" name="Text">
            <a:extLst>
              <a:ext uri="{FF2B5EF4-FFF2-40B4-BE49-F238E27FC236}">
                <a16:creationId xmlns:a16="http://schemas.microsoft.com/office/drawing/2014/main" id="{992C3D01-2325-DEA6-43CC-10ADD66F0CFA}"/>
              </a:ext>
            </a:extLst>
          </p:cNvPr>
          <p:cNvSpPr>
            <a:spLocks noGrp="1"/>
          </p:cNvSpPr>
          <p:nvPr>
            <p:ph sz="quarter" idx="14"/>
          </p:nvPr>
        </p:nvSpPr>
        <p:spPr>
          <a:xfrm>
            <a:off x="457200"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2" name="Text">
            <a:extLst>
              <a:ext uri="{FF2B5EF4-FFF2-40B4-BE49-F238E27FC236}">
                <a16:creationId xmlns:a16="http://schemas.microsoft.com/office/drawing/2014/main" id="{97F14494-1F24-B4A2-5284-8C9492668C7E}"/>
              </a:ext>
            </a:extLst>
          </p:cNvPr>
          <p:cNvSpPr>
            <a:spLocks noGrp="1"/>
          </p:cNvSpPr>
          <p:nvPr>
            <p:ph sz="quarter" idx="16"/>
          </p:nvPr>
        </p:nvSpPr>
        <p:spPr>
          <a:xfrm>
            <a:off x="2624328"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a:extLst>
              <a:ext uri="{FF2B5EF4-FFF2-40B4-BE49-F238E27FC236}">
                <a16:creationId xmlns:a16="http://schemas.microsoft.com/office/drawing/2014/main" id="{DB9F05A9-5292-68AD-B804-2CAFDBEC0F8A}"/>
              </a:ext>
            </a:extLst>
          </p:cNvPr>
          <p:cNvSpPr>
            <a:spLocks noGrp="1"/>
          </p:cNvSpPr>
          <p:nvPr>
            <p:ph sz="quarter" idx="17"/>
          </p:nvPr>
        </p:nvSpPr>
        <p:spPr>
          <a:xfrm>
            <a:off x="4800600"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a:extLst>
              <a:ext uri="{FF2B5EF4-FFF2-40B4-BE49-F238E27FC236}">
                <a16:creationId xmlns:a16="http://schemas.microsoft.com/office/drawing/2014/main" id="{DF520B47-5727-2D69-42A7-7E8F3D189AD0}"/>
              </a:ext>
            </a:extLst>
          </p:cNvPr>
          <p:cNvSpPr>
            <a:spLocks noGrp="1"/>
          </p:cNvSpPr>
          <p:nvPr>
            <p:ph sz="quarter" idx="18"/>
          </p:nvPr>
        </p:nvSpPr>
        <p:spPr>
          <a:xfrm>
            <a:off x="6976872" y="1371600"/>
            <a:ext cx="1722582"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268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and Chart">
    <p:spTree>
      <p:nvGrpSpPr>
        <p:cNvPr id="1" name=""/>
        <p:cNvGrpSpPr/>
        <p:nvPr/>
      </p:nvGrpSpPr>
      <p:grpSpPr>
        <a:xfrm>
          <a:off x="0" y="0"/>
          <a:ext cx="0" cy="0"/>
          <a:chOff x="0" y="0"/>
          <a:chExt cx="0" cy="0"/>
        </a:xfrm>
      </p:grpSpPr>
      <p:sp>
        <p:nvSpPr>
          <p:cNvPr id="10" name="Text">
            <a:extLst>
              <a:ext uri="{FF2B5EF4-FFF2-40B4-BE49-F238E27FC236}">
                <a16:creationId xmlns:a16="http://schemas.microsoft.com/office/drawing/2014/main" id="{039C1388-F936-661C-2C54-28F33D471B69}"/>
              </a:ext>
            </a:extLst>
          </p:cNvPr>
          <p:cNvSpPr>
            <a:spLocks noGrp="1"/>
          </p:cNvSpPr>
          <p:nvPr>
            <p:ph sz="quarter" idx="14"/>
          </p:nvPr>
        </p:nvSpPr>
        <p:spPr>
          <a:xfrm>
            <a:off x="457200" y="1371600"/>
            <a:ext cx="3886200" cy="2560320"/>
          </a:xfrm>
          <a:prstGeom prst="rect">
            <a:avLst/>
          </a:prstGeom>
        </p:spPr>
        <p:txBody>
          <a:bodyPr lIns="0" tIns="0" rIns="0" bIns="0"/>
          <a:lstStyle>
            <a:lvl1pPr>
              <a:buClr>
                <a:schemeClr val="accent3"/>
              </a:buClr>
              <a:defRPr sz="2000">
                <a:solidFill>
                  <a:schemeClr val="accent5"/>
                </a:solidFill>
              </a:defRPr>
            </a:lvl1pPr>
            <a:lvl2pPr>
              <a:buClr>
                <a:schemeClr val="accent3"/>
              </a:buClr>
              <a:defRPr sz="1600">
                <a:solidFill>
                  <a:schemeClr val="accent5"/>
                </a:solidFill>
              </a:defRPr>
            </a:lvl2pPr>
            <a:lvl3pPr>
              <a:buClr>
                <a:schemeClr val="accent3"/>
              </a:buClr>
              <a:defRPr sz="1400">
                <a:solidFill>
                  <a:schemeClr val="accent5"/>
                </a:solidFill>
              </a:defRPr>
            </a:lvl3pPr>
            <a:lvl4pPr>
              <a:buClr>
                <a:schemeClr val="accent3"/>
              </a:buClr>
              <a:defRPr sz="1200">
                <a:solidFill>
                  <a:schemeClr val="accent5"/>
                </a:solidFill>
              </a:defRPr>
            </a:lvl4pPr>
            <a:lvl5pPr>
              <a:buClr>
                <a:schemeClr val="accent3"/>
              </a:buClr>
              <a:defRPr sz="1200">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E8693864-7B6B-CF4F-40FA-346460D10ABA}"/>
              </a:ext>
            </a:extLst>
          </p:cNvPr>
          <p:cNvSpPr>
            <a:spLocks noGrp="1"/>
          </p:cNvSpPr>
          <p:nvPr>
            <p:ph type="body" sz="quarter" idx="13" hasCustomPrompt="1"/>
          </p:nvPr>
        </p:nvSpPr>
        <p:spPr>
          <a:xfrm>
            <a:off x="457200" y="844998"/>
            <a:ext cx="38862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7" name="Title">
            <a:extLst>
              <a:ext uri="{FF2B5EF4-FFF2-40B4-BE49-F238E27FC236}">
                <a16:creationId xmlns:a16="http://schemas.microsoft.com/office/drawing/2014/main" id="{6B0F46E5-AB07-0938-7822-E935F20D007B}"/>
              </a:ext>
            </a:extLst>
          </p:cNvPr>
          <p:cNvSpPr>
            <a:spLocks noGrp="1"/>
          </p:cNvSpPr>
          <p:nvPr>
            <p:ph type="body" sz="quarter" idx="12" hasCustomPrompt="1"/>
          </p:nvPr>
        </p:nvSpPr>
        <p:spPr>
          <a:xfrm>
            <a:off x="457200" y="457200"/>
            <a:ext cx="38862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
        <p:nvSpPr>
          <p:cNvPr id="4" name="Picture Placeholder 3">
            <a:extLst>
              <a:ext uri="{FF2B5EF4-FFF2-40B4-BE49-F238E27FC236}">
                <a16:creationId xmlns:a16="http://schemas.microsoft.com/office/drawing/2014/main" id="{EE9BC2D5-3ACC-D20A-529C-B78F3A970E56}"/>
              </a:ext>
            </a:extLst>
          </p:cNvPr>
          <p:cNvSpPr>
            <a:spLocks noGrp="1"/>
          </p:cNvSpPr>
          <p:nvPr>
            <p:ph type="pic" sz="quarter" idx="15"/>
          </p:nvPr>
        </p:nvSpPr>
        <p:spPr>
          <a:xfrm>
            <a:off x="4800600" y="457200"/>
            <a:ext cx="3886200" cy="3474720"/>
          </a:xfrm>
          <a:prstGeom prst="rect">
            <a:avLst/>
          </a:prstGeom>
        </p:spPr>
        <p:txBody>
          <a:bodyPr/>
          <a:lstStyle/>
          <a:p>
            <a:endParaRPr lang="en-US"/>
          </a:p>
        </p:txBody>
      </p:sp>
      <p:sp>
        <p:nvSpPr>
          <p:cNvPr id="2" name="Freeform 1">
            <a:extLst>
              <a:ext uri="{FF2B5EF4-FFF2-40B4-BE49-F238E27FC236}">
                <a16:creationId xmlns:a16="http://schemas.microsoft.com/office/drawing/2014/main" id="{89BB09C8-E60E-0B40-BED0-155A32FCF2CD}"/>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3" name="Picture 6">
            <a:extLst>
              <a:ext uri="{FF2B5EF4-FFF2-40B4-BE49-F238E27FC236}">
                <a16:creationId xmlns:a16="http://schemas.microsoft.com/office/drawing/2014/main" id="{7E29E896-CE0C-5F12-839F-641451F7680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
        <p:nvSpPr>
          <p:cNvPr id="9" name="Source">
            <a:extLst>
              <a:ext uri="{FF2B5EF4-FFF2-40B4-BE49-F238E27FC236}">
                <a16:creationId xmlns:a16="http://schemas.microsoft.com/office/drawing/2014/main" id="{01DF6A32-0B53-B84B-1F3D-74F1E82CEEB5}"/>
              </a:ext>
            </a:extLst>
          </p:cNvPr>
          <p:cNvSpPr>
            <a:spLocks noGrp="1"/>
          </p:cNvSpPr>
          <p:nvPr>
            <p:ph type="body" sz="quarter" idx="16"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Tree>
    <p:extLst>
      <p:ext uri="{BB962C8B-B14F-4D97-AF65-F5344CB8AC3E}">
        <p14:creationId xmlns:p14="http://schemas.microsoft.com/office/powerpoint/2010/main" val="3116346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har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Source">
            <a:extLst>
              <a:ext uri="{FF2B5EF4-FFF2-40B4-BE49-F238E27FC236}">
                <a16:creationId xmlns:a16="http://schemas.microsoft.com/office/drawing/2014/main" id="{03EA8A8A-E3E3-6311-FE1C-6445B8A2BF66}"/>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sp>
        <p:nvSpPr>
          <p:cNvPr id="10" name="Subtitle">
            <a:extLst>
              <a:ext uri="{FF2B5EF4-FFF2-40B4-BE49-F238E27FC236}">
                <a16:creationId xmlns:a16="http://schemas.microsoft.com/office/drawing/2014/main" id="{BDE51675-DCC4-C088-7487-851670AE57A4}"/>
              </a:ext>
            </a:extLst>
          </p:cNvPr>
          <p:cNvSpPr>
            <a:spLocks noGrp="1"/>
          </p:cNvSpPr>
          <p:nvPr>
            <p:ph type="body" sz="quarter" idx="13" hasCustomPrompt="1"/>
          </p:nvPr>
        </p:nvSpPr>
        <p:spPr>
          <a:xfrm>
            <a:off x="457200" y="844998"/>
            <a:ext cx="8229600" cy="276999"/>
          </a:xfrm>
          <a:prstGeom prst="rect">
            <a:avLst/>
          </a:prstGeom>
        </p:spPr>
        <p:txBody>
          <a:bodyPr wrap="square" lIns="0" tIns="0" rIns="0" bIns="0" anchor="t">
            <a:spAutoFit/>
          </a:bodyPr>
          <a:lstStyle>
            <a:lvl1pPr marL="0" indent="0" algn="l">
              <a:buNone/>
              <a:defRPr sz="2000" b="0">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Subtitle (optional)</a:t>
            </a:r>
          </a:p>
        </p:txBody>
      </p:sp>
      <p:sp>
        <p:nvSpPr>
          <p:cNvPr id="9" name="Title">
            <a:extLst>
              <a:ext uri="{FF2B5EF4-FFF2-40B4-BE49-F238E27FC236}">
                <a16:creationId xmlns:a16="http://schemas.microsoft.com/office/drawing/2014/main" id="{B3CDC16E-7762-BEAD-06D5-57A6320C586C}"/>
              </a:ext>
            </a:extLst>
          </p:cNvPr>
          <p:cNvSpPr>
            <a:spLocks noGrp="1"/>
          </p:cNvSpPr>
          <p:nvPr>
            <p:ph type="body" sz="quarter" idx="12" hasCustomPrompt="1"/>
          </p:nvPr>
        </p:nvSpPr>
        <p:spPr>
          <a:xfrm>
            <a:off x="457200" y="457200"/>
            <a:ext cx="82296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12" name="Picture 11">
            <a:extLst>
              <a:ext uri="{FF2B5EF4-FFF2-40B4-BE49-F238E27FC236}">
                <a16:creationId xmlns:a16="http://schemas.microsoft.com/office/drawing/2014/main" id="{4A02424F-E62E-E605-7F76-1C1585C179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Tree>
    <p:extLst>
      <p:ext uri="{BB962C8B-B14F-4D97-AF65-F5344CB8AC3E}">
        <p14:creationId xmlns:p14="http://schemas.microsoft.com/office/powerpoint/2010/main" val="4075296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rt Blank">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542A6AB3-8FD4-EAE3-03A8-54530B2AE0E0}"/>
              </a:ext>
            </a:extLst>
          </p:cNvPr>
          <p:cNvSpPr/>
          <p:nvPr userDrawn="1"/>
        </p:nvSpPr>
        <p:spPr>
          <a:xfrm rot="10800000">
            <a:off x="-1" y="4139225"/>
            <a:ext cx="9144000" cy="1004275"/>
          </a:xfrm>
          <a:custGeom>
            <a:avLst/>
            <a:gdLst>
              <a:gd name="connsiteX0" fmla="*/ 0 w 9144000"/>
              <a:gd name="connsiteY0" fmla="*/ 1004275 h 1004275"/>
              <a:gd name="connsiteX1" fmla="*/ 0 w 9144000"/>
              <a:gd name="connsiteY1" fmla="*/ 0 h 1004275"/>
              <a:gd name="connsiteX2" fmla="*/ 9144000 w 9144000"/>
              <a:gd name="connsiteY2" fmla="*/ 0 h 1004275"/>
              <a:gd name="connsiteX3" fmla="*/ 9144000 w 9144000"/>
              <a:gd name="connsiteY3" fmla="*/ 979818 h 1004275"/>
              <a:gd name="connsiteX4" fmla="*/ 8611972 w 9144000"/>
              <a:gd name="connsiteY4" fmla="*/ 917055 h 1004275"/>
              <a:gd name="connsiteX5" fmla="*/ 641952 w 9144000"/>
              <a:gd name="connsiteY5" fmla="*/ 909436 h 100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1004275">
                <a:moveTo>
                  <a:pt x="0" y="1004275"/>
                </a:moveTo>
                <a:lnTo>
                  <a:pt x="0" y="0"/>
                </a:lnTo>
                <a:lnTo>
                  <a:pt x="9144000" y="0"/>
                </a:lnTo>
                <a:lnTo>
                  <a:pt x="9144000" y="979818"/>
                </a:lnTo>
                <a:lnTo>
                  <a:pt x="8611972" y="917055"/>
                </a:lnTo>
                <a:cubicBezTo>
                  <a:pt x="5814974" y="594554"/>
                  <a:pt x="3758913" y="477155"/>
                  <a:pt x="641952" y="909436"/>
                </a:cubicBezTo>
                <a:close/>
              </a:path>
            </a:pathLst>
          </a:cu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6" name="Source">
            <a:extLst>
              <a:ext uri="{FF2B5EF4-FFF2-40B4-BE49-F238E27FC236}">
                <a16:creationId xmlns:a16="http://schemas.microsoft.com/office/drawing/2014/main" id="{03EA8A8A-E3E3-6311-FE1C-6445B8A2BF66}"/>
              </a:ext>
            </a:extLst>
          </p:cNvPr>
          <p:cNvSpPr>
            <a:spLocks noGrp="1"/>
          </p:cNvSpPr>
          <p:nvPr>
            <p:ph type="body" sz="quarter" idx="15" hasCustomPrompt="1"/>
          </p:nvPr>
        </p:nvSpPr>
        <p:spPr>
          <a:xfrm>
            <a:off x="228597" y="4798160"/>
            <a:ext cx="6492240" cy="124650"/>
          </a:xfrm>
          <a:prstGeom prst="rect">
            <a:avLst/>
          </a:prstGeom>
        </p:spPr>
        <p:txBody>
          <a:bodyPr wrap="square" lIns="0" tIns="0" rIns="0" bIns="0" anchor="t">
            <a:spAutoFit/>
          </a:bodyPr>
          <a:lstStyle>
            <a:lvl1pPr marL="0" indent="0" algn="l">
              <a:buNone/>
              <a:defRPr sz="900" b="0" i="1">
                <a:solidFill>
                  <a:schemeClr val="accent5">
                    <a:lumMod val="60000"/>
                    <a:lumOff val="40000"/>
                  </a:schemeClr>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*Source</a:t>
            </a:r>
          </a:p>
        </p:txBody>
      </p:sp>
      <p:pic>
        <p:nvPicPr>
          <p:cNvPr id="12" name="Picture 11">
            <a:extLst>
              <a:ext uri="{FF2B5EF4-FFF2-40B4-BE49-F238E27FC236}">
                <a16:creationId xmlns:a16="http://schemas.microsoft.com/office/drawing/2014/main" id="{4A02424F-E62E-E605-7F76-1C1585C1794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7661" y="4581144"/>
            <a:ext cx="771933" cy="321151"/>
          </a:xfrm>
          <a:prstGeom prst="rect">
            <a:avLst/>
          </a:prstGeom>
          <a:effectLst/>
        </p:spPr>
      </p:pic>
    </p:spTree>
    <p:extLst>
      <p:ext uri="{BB962C8B-B14F-4D97-AF65-F5344CB8AC3E}">
        <p14:creationId xmlns:p14="http://schemas.microsoft.com/office/powerpoint/2010/main" val="75340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hit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4125254-67AE-3090-962A-FBE27A29FEBB}"/>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59DF5BDC-A8FF-73B7-6500-2827D2F6AB6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493295"/>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414916"/>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972323"/>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2" name="Picture 1">
            <a:extLst>
              <a:ext uri="{FF2B5EF4-FFF2-40B4-BE49-F238E27FC236}">
                <a16:creationId xmlns:a16="http://schemas.microsoft.com/office/drawing/2014/main" id="{B5FCB1F2-C3C6-2DF1-E01E-CB0BDBE7CE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893727274"/>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d Slide, Whit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6E6CB684-C127-07AB-AABA-1908FF257F28}"/>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67090F21-A06D-61BE-9FDD-3EB0E395B0D0}"/>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4215384"/>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THANK YOU</a:t>
            </a:r>
          </a:p>
        </p:txBody>
      </p:sp>
      <p:pic>
        <p:nvPicPr>
          <p:cNvPr id="2" name="Picture 1">
            <a:extLst>
              <a:ext uri="{FF2B5EF4-FFF2-40B4-BE49-F238E27FC236}">
                <a16:creationId xmlns:a16="http://schemas.microsoft.com/office/drawing/2014/main" id="{B5FCB1F2-C3C6-2DF1-E01E-CB0BDBE7CE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326688440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Blu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BC0F99B8-AE2D-7CDF-30A7-5FF86119DDE1}"/>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7FC2DCAE-7547-DE66-B5CC-9EABD2EC577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4215384"/>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THANK YOU</a:t>
            </a:r>
          </a:p>
        </p:txBody>
      </p:sp>
      <p:pic>
        <p:nvPicPr>
          <p:cNvPr id="3" name="Logo">
            <a:extLst>
              <a:ext uri="{FF2B5EF4-FFF2-40B4-BE49-F238E27FC236}">
                <a16:creationId xmlns:a16="http://schemas.microsoft.com/office/drawing/2014/main" id="{3640E567-98ED-536D-C1C6-38A9FFAF1A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Tree>
    <p:extLst>
      <p:ext uri="{BB962C8B-B14F-4D97-AF65-F5344CB8AC3E}">
        <p14:creationId xmlns:p14="http://schemas.microsoft.com/office/powerpoint/2010/main" val="424658370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lue Logo">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DAE3D0D-1DE4-4CCE-41D9-4780182B551B}"/>
              </a:ext>
            </a:extLst>
          </p:cNvPr>
          <p:cNvSpPr/>
          <p:nvPr userDrawn="1"/>
        </p:nvSpPr>
        <p:spPr>
          <a:xfrm rot="5400000">
            <a:off x="2742426" y="-2742427"/>
            <a:ext cx="3659146" cy="9144000"/>
          </a:xfrm>
          <a:custGeom>
            <a:avLst/>
            <a:gdLst>
              <a:gd name="connsiteX0" fmla="*/ 0 w 3659146"/>
              <a:gd name="connsiteY0" fmla="*/ 9144000 h 9144000"/>
              <a:gd name="connsiteX1" fmla="*/ 0 w 3659146"/>
              <a:gd name="connsiteY1" fmla="*/ 0 h 9144000"/>
              <a:gd name="connsiteX2" fmla="*/ 3350190 w 3659146"/>
              <a:gd name="connsiteY2" fmla="*/ 0 h 9144000"/>
              <a:gd name="connsiteX3" fmla="*/ 3358988 w 3659146"/>
              <a:gd name="connsiteY3" fmla="*/ 54573 h 9144000"/>
              <a:gd name="connsiteX4" fmla="*/ 3659146 w 3659146"/>
              <a:gd name="connsiteY4" fmla="*/ 4571999 h 9144000"/>
              <a:gd name="connsiteX5" fmla="*/ 3600599 w 3659146"/>
              <a:gd name="connsiteY5" fmla="*/ 6650881 h 9144000"/>
              <a:gd name="connsiteX6" fmla="*/ 3583205 w 3659146"/>
              <a:gd name="connsiteY6" fmla="*/ 6908007 h 9144000"/>
              <a:gd name="connsiteX7" fmla="*/ 3538087 w 3659146"/>
              <a:gd name="connsiteY7" fmla="*/ 7510551 h 9144000"/>
              <a:gd name="connsiteX8" fmla="*/ 3537907 w 3659146"/>
              <a:gd name="connsiteY8" fmla="*/ 7512587 h 9144000"/>
              <a:gd name="connsiteX9" fmla="*/ 3489359 w 3659146"/>
              <a:gd name="connsiteY9" fmla="*/ 8031478 h 9144000"/>
              <a:gd name="connsiteX10" fmla="*/ 3484323 w 3659146"/>
              <a:gd name="connsiteY10" fmla="*/ 8079713 h 9144000"/>
              <a:gd name="connsiteX11" fmla="*/ 3435206 w 3659146"/>
              <a:gd name="connsiteY11" fmla="*/ 8523519 h 9144000"/>
              <a:gd name="connsiteX12" fmla="*/ 3358987 w 3659146"/>
              <a:gd name="connsiteY12" fmla="*/ 9089424 h 9144000"/>
              <a:gd name="connsiteX13" fmla="*/ 3350189 w 365914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9146" h="9144000">
                <a:moveTo>
                  <a:pt x="0" y="9144000"/>
                </a:moveTo>
                <a:lnTo>
                  <a:pt x="0" y="0"/>
                </a:lnTo>
                <a:lnTo>
                  <a:pt x="3350190" y="0"/>
                </a:lnTo>
                <a:lnTo>
                  <a:pt x="3358988" y="54573"/>
                </a:lnTo>
                <a:cubicBezTo>
                  <a:pt x="3548247" y="1336847"/>
                  <a:pt x="3659146" y="2893596"/>
                  <a:pt x="3659146" y="4571999"/>
                </a:cubicBezTo>
                <a:cubicBezTo>
                  <a:pt x="3659146" y="5291314"/>
                  <a:pt x="3638776" y="5988284"/>
                  <a:pt x="3600599" y="6650881"/>
                </a:cubicBezTo>
                <a:lnTo>
                  <a:pt x="3583205" y="6908007"/>
                </a:lnTo>
                <a:lnTo>
                  <a:pt x="3538087" y="7510551"/>
                </a:lnTo>
                <a:lnTo>
                  <a:pt x="3537907" y="7512587"/>
                </a:lnTo>
                <a:lnTo>
                  <a:pt x="3489359" y="8031478"/>
                </a:lnTo>
                <a:lnTo>
                  <a:pt x="3484323" y="8079713"/>
                </a:lnTo>
                <a:lnTo>
                  <a:pt x="3435206" y="8523519"/>
                </a:lnTo>
                <a:cubicBezTo>
                  <a:pt x="3411462" y="8717458"/>
                  <a:pt x="3386024" y="8906242"/>
                  <a:pt x="3358987" y="9089424"/>
                </a:cubicBezTo>
                <a:lnTo>
                  <a:pt x="335018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Picture Placeholder 3">
            <a:extLst>
              <a:ext uri="{FF2B5EF4-FFF2-40B4-BE49-F238E27FC236}">
                <a16:creationId xmlns:a16="http://schemas.microsoft.com/office/drawing/2014/main" id="{1EC1C521-1B1F-5602-7081-C7EF49253FC8}"/>
              </a:ext>
            </a:extLst>
          </p:cNvPr>
          <p:cNvSpPr>
            <a:spLocks noGrp="1"/>
          </p:cNvSpPr>
          <p:nvPr>
            <p:ph type="pic" sz="quarter" idx="10"/>
          </p:nvPr>
        </p:nvSpPr>
        <p:spPr>
          <a:xfrm>
            <a:off x="-1" y="0"/>
            <a:ext cx="9143999" cy="3620531"/>
          </a:xfrm>
          <a:custGeom>
            <a:avLst/>
            <a:gdLst>
              <a:gd name="connsiteX0" fmla="*/ 0 w 9143999"/>
              <a:gd name="connsiteY0" fmla="*/ 0 h 3620531"/>
              <a:gd name="connsiteX1" fmla="*/ 9143999 w 9143999"/>
              <a:gd name="connsiteY1" fmla="*/ 0 h 3620531"/>
              <a:gd name="connsiteX2" fmla="*/ 9143999 w 9143999"/>
              <a:gd name="connsiteY2" fmla="*/ 3311575 h 3620531"/>
              <a:gd name="connsiteX3" fmla="*/ 9089427 w 9143999"/>
              <a:gd name="connsiteY3" fmla="*/ 3320373 h 3620531"/>
              <a:gd name="connsiteX4" fmla="*/ 4572001 w 9143999"/>
              <a:gd name="connsiteY4" fmla="*/ 3620531 h 3620531"/>
              <a:gd name="connsiteX5" fmla="*/ 54575 w 9143999"/>
              <a:gd name="connsiteY5" fmla="*/ 3320373 h 3620531"/>
              <a:gd name="connsiteX6" fmla="*/ 0 w 9143999"/>
              <a:gd name="connsiteY6" fmla="*/ 3311575 h 3620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3999" h="3620531">
                <a:moveTo>
                  <a:pt x="0" y="0"/>
                </a:moveTo>
                <a:lnTo>
                  <a:pt x="9143999" y="0"/>
                </a:lnTo>
                <a:lnTo>
                  <a:pt x="9143999" y="3311575"/>
                </a:lnTo>
                <a:lnTo>
                  <a:pt x="9089427" y="3320373"/>
                </a:lnTo>
                <a:cubicBezTo>
                  <a:pt x="7807153" y="3509633"/>
                  <a:pt x="6250404" y="3620531"/>
                  <a:pt x="4572001" y="3620531"/>
                </a:cubicBezTo>
                <a:cubicBezTo>
                  <a:pt x="2893599" y="3620531"/>
                  <a:pt x="1336850" y="3509633"/>
                  <a:pt x="54575" y="3320373"/>
                </a:cubicBezTo>
                <a:lnTo>
                  <a:pt x="0" y="3311575"/>
                </a:lnTo>
                <a:close/>
              </a:path>
            </a:pathLst>
          </a:custGeom>
        </p:spPr>
        <p:txBody>
          <a:bodyPr wrap="square">
            <a:noAutofit/>
          </a:bodyPr>
          <a:lstStyle/>
          <a:p>
            <a:endParaRPr lang="en-US"/>
          </a:p>
        </p:txBody>
      </p:sp>
      <p:sp>
        <p:nvSpPr>
          <p:cNvPr id="59" name="Text">
            <a:extLst>
              <a:ext uri="{FF2B5EF4-FFF2-40B4-BE49-F238E27FC236}">
                <a16:creationId xmlns:a16="http://schemas.microsoft.com/office/drawing/2014/main" id="{0DBA58C1-05B1-4A5D-A6C6-FF6EF2C44324}"/>
              </a:ext>
            </a:extLst>
          </p:cNvPr>
          <p:cNvSpPr>
            <a:spLocks noGrp="1"/>
          </p:cNvSpPr>
          <p:nvPr>
            <p:ph type="body" sz="quarter" idx="13" hasCustomPrompt="1"/>
          </p:nvPr>
        </p:nvSpPr>
        <p:spPr>
          <a:xfrm>
            <a:off x="457200" y="4493295"/>
            <a:ext cx="8229600" cy="221599"/>
          </a:xfrm>
          <a:prstGeom prst="rect">
            <a:avLst/>
          </a:prstGeom>
        </p:spPr>
        <p:txBody>
          <a:bodyPr lIns="0" tIns="0" rIns="0" bIns="0" anchor="ctr">
            <a:spAutoFit/>
          </a:bodyPr>
          <a:lstStyle>
            <a:lvl1pPr marL="0" indent="0" algn="ctr">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Additional Text</a:t>
            </a:r>
          </a:p>
        </p:txBody>
      </p:sp>
      <p:cxnSp>
        <p:nvCxnSpPr>
          <p:cNvPr id="54" name="Straight Connector 53">
            <a:extLst>
              <a:ext uri="{FF2B5EF4-FFF2-40B4-BE49-F238E27FC236}">
                <a16:creationId xmlns:a16="http://schemas.microsoft.com/office/drawing/2014/main" id="{BDCB19C8-2854-5F4D-1154-A2428A755D05}"/>
              </a:ext>
            </a:extLst>
          </p:cNvPr>
          <p:cNvCxnSpPr>
            <a:cxnSpLocks/>
          </p:cNvCxnSpPr>
          <p:nvPr userDrawn="1"/>
        </p:nvCxnSpPr>
        <p:spPr>
          <a:xfrm>
            <a:off x="2397309" y="4414916"/>
            <a:ext cx="4349382"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itle">
            <a:extLst>
              <a:ext uri="{FF2B5EF4-FFF2-40B4-BE49-F238E27FC236}">
                <a16:creationId xmlns:a16="http://schemas.microsoft.com/office/drawing/2014/main" id="{FE47FBD3-26C8-DF10-8225-5EADD291688B}"/>
              </a:ext>
            </a:extLst>
          </p:cNvPr>
          <p:cNvSpPr>
            <a:spLocks noGrp="1"/>
          </p:cNvSpPr>
          <p:nvPr>
            <p:ph type="body" sz="quarter" idx="11" hasCustomPrompt="1"/>
          </p:nvPr>
        </p:nvSpPr>
        <p:spPr>
          <a:xfrm>
            <a:off x="457200" y="3972323"/>
            <a:ext cx="8229600" cy="387798"/>
          </a:xfrm>
          <a:prstGeom prst="rect">
            <a:avLst/>
          </a:prstGeom>
        </p:spPr>
        <p:txBody>
          <a:bodyPr lIns="0" tIns="0" rIns="0" bIns="0" anchor="ctr">
            <a:spAutoFit/>
          </a:bodyPr>
          <a:lstStyle>
            <a:lvl1pPr marL="0" indent="0" algn="ctr">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a:t>
            </a:r>
          </a:p>
        </p:txBody>
      </p:sp>
      <p:pic>
        <p:nvPicPr>
          <p:cNvPr id="3" name="Logo">
            <a:extLst>
              <a:ext uri="{FF2B5EF4-FFF2-40B4-BE49-F238E27FC236}">
                <a16:creationId xmlns:a16="http://schemas.microsoft.com/office/drawing/2014/main" id="{3640E567-98ED-536D-C1C6-38A9FFAF1AB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95846" y="301752"/>
            <a:ext cx="1430299" cy="595054"/>
          </a:xfrm>
          <a:prstGeom prst="rect">
            <a:avLst/>
          </a:prstGeom>
          <a:effectLst>
            <a:outerShdw blurRad="136148" dir="5400000" algn="ctr" rotWithShape="0">
              <a:schemeClr val="bg1">
                <a:alpha val="50000"/>
              </a:schemeClr>
            </a:outerShdw>
          </a:effectLst>
        </p:spPr>
      </p:pic>
    </p:spTree>
    <p:extLst>
      <p:ext uri="{BB962C8B-B14F-4D97-AF65-F5344CB8AC3E}">
        <p14:creationId xmlns:p14="http://schemas.microsoft.com/office/powerpoint/2010/main" val="106300228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 Slide">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73E22FEC-6676-EA03-6FFE-3F50449565AD}"/>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457200" y="4407551"/>
            <a:ext cx="4708689" cy="221599"/>
          </a:xfrm>
          <a:prstGeom prst="rect">
            <a:avLst/>
          </a:prstGeom>
        </p:spPr>
        <p:txBody>
          <a:bodyPr wrap="square" lIns="0" tIns="0" rIns="0" bIns="0" anchor="t">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457200" y="4006334"/>
            <a:ext cx="4708689"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4708689"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a:t>
            </a:r>
          </a:p>
        </p:txBody>
      </p:sp>
      <p:sp>
        <p:nvSpPr>
          <p:cNvPr id="5" name="Picture Placeholder 4">
            <a:extLst>
              <a:ext uri="{FF2B5EF4-FFF2-40B4-BE49-F238E27FC236}">
                <a16:creationId xmlns:a16="http://schemas.microsoft.com/office/drawing/2014/main" id="{2A4E32C5-4A33-BFE5-0218-36A16D293B8E}"/>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5675569" y="2498797"/>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12" name="Picture 11">
            <a:extLst>
              <a:ext uri="{FF2B5EF4-FFF2-40B4-BE49-F238E27FC236}">
                <a16:creationId xmlns:a16="http://schemas.microsoft.com/office/drawing/2014/main" id="{54A2CAA6-A6F9-AE54-752D-28F13D248EC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Tree>
    <p:extLst>
      <p:ext uri="{BB962C8B-B14F-4D97-AF65-F5344CB8AC3E}">
        <p14:creationId xmlns:p14="http://schemas.microsoft.com/office/powerpoint/2010/main" val="1352807803"/>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Speaker Slide">
    <p:spTree>
      <p:nvGrpSpPr>
        <p:cNvPr id="1" name=""/>
        <p:cNvGrpSpPr/>
        <p:nvPr/>
      </p:nvGrpSpPr>
      <p:grpSpPr>
        <a:xfrm>
          <a:off x="0" y="0"/>
          <a:ext cx="0" cy="0"/>
          <a:chOff x="0" y="0"/>
          <a:chExt cx="0" cy="0"/>
        </a:xfrm>
      </p:grpSpPr>
      <p:sp>
        <p:nvSpPr>
          <p:cNvPr id="23" name="Freeform 22">
            <a:extLst>
              <a:ext uri="{FF2B5EF4-FFF2-40B4-BE49-F238E27FC236}">
                <a16:creationId xmlns:a16="http://schemas.microsoft.com/office/drawing/2014/main" id="{BF1F2288-8B8C-08E8-6169-A733365B9D5C}"/>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 name="Subtitle">
            <a:extLst>
              <a:ext uri="{FF2B5EF4-FFF2-40B4-BE49-F238E27FC236}">
                <a16:creationId xmlns:a16="http://schemas.microsoft.com/office/drawing/2014/main" id="{39D5F3E7-A26A-6F7C-8537-DB190F33233D}"/>
              </a:ext>
            </a:extLst>
          </p:cNvPr>
          <p:cNvSpPr>
            <a:spLocks noGrp="1"/>
          </p:cNvSpPr>
          <p:nvPr>
            <p:ph type="body" sz="quarter" idx="18" hasCustomPrompt="1"/>
          </p:nvPr>
        </p:nvSpPr>
        <p:spPr>
          <a:xfrm>
            <a:off x="5404104" y="4436861"/>
            <a:ext cx="2660904" cy="193899"/>
          </a:xfrm>
          <a:prstGeom prst="rect">
            <a:avLst/>
          </a:prstGeom>
        </p:spPr>
        <p:txBody>
          <a:bodyPr wrap="square" lIns="0" tIns="0" rIns="0" bIns="0" anchor="t">
            <a:spAutoFit/>
          </a:bodyPr>
          <a:lstStyle>
            <a:lvl1pPr marL="0" indent="0" algn="ctr">
              <a:buNone/>
              <a:defRPr sz="14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5" name="Title">
            <a:extLst>
              <a:ext uri="{FF2B5EF4-FFF2-40B4-BE49-F238E27FC236}">
                <a16:creationId xmlns:a16="http://schemas.microsoft.com/office/drawing/2014/main" id="{93648B3B-3B11-A792-903A-16DE98B343C1}"/>
              </a:ext>
            </a:extLst>
          </p:cNvPr>
          <p:cNvSpPr>
            <a:spLocks noGrp="1"/>
          </p:cNvSpPr>
          <p:nvPr>
            <p:ph type="body" sz="quarter" idx="17" hasCustomPrompt="1"/>
          </p:nvPr>
        </p:nvSpPr>
        <p:spPr>
          <a:xfrm>
            <a:off x="5404104" y="4104377"/>
            <a:ext cx="2660904" cy="304699"/>
          </a:xfrm>
          <a:prstGeom prst="rect">
            <a:avLst/>
          </a:prstGeom>
        </p:spPr>
        <p:txBody>
          <a:bodyPr wrap="square" lIns="0" tIns="0" rIns="0" bIns="0" anchor="t">
            <a:spAutoFit/>
          </a:bodyPr>
          <a:lstStyle>
            <a:lvl1pPr marL="0" indent="0" algn="ctr">
              <a:buNone/>
              <a:defRPr sz="22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2506516" y="4438323"/>
            <a:ext cx="2660904" cy="193899"/>
          </a:xfrm>
          <a:prstGeom prst="rect">
            <a:avLst/>
          </a:prstGeom>
        </p:spPr>
        <p:txBody>
          <a:bodyPr wrap="square" lIns="0" tIns="0" rIns="0" bIns="0" anchor="t">
            <a:spAutoFit/>
          </a:bodyPr>
          <a:lstStyle>
            <a:lvl1pPr marL="0" indent="0" algn="ctr">
              <a:buNone/>
              <a:defRPr sz="14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2506516" y="4105839"/>
            <a:ext cx="2660904" cy="304699"/>
          </a:xfrm>
          <a:prstGeom prst="rect">
            <a:avLst/>
          </a:prstGeom>
        </p:spPr>
        <p:txBody>
          <a:bodyPr wrap="square" lIns="0" tIns="0" rIns="0" bIns="0" anchor="t">
            <a:spAutoFit/>
          </a:bodyPr>
          <a:lstStyle>
            <a:lvl1pPr marL="0" indent="0" algn="ctr">
              <a:buNone/>
              <a:defRPr sz="22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2660905"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Presenters:</a:t>
            </a:r>
          </a:p>
        </p:txBody>
      </p:sp>
      <p:sp>
        <p:nvSpPr>
          <p:cNvPr id="22" name="Picture Placeholder 21">
            <a:extLst>
              <a:ext uri="{FF2B5EF4-FFF2-40B4-BE49-F238E27FC236}">
                <a16:creationId xmlns:a16="http://schemas.microsoft.com/office/drawing/2014/main" id="{A80AF610-DAEE-E734-533F-E488CA6F0E9B}"/>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2771692" y="1828974"/>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20" name="Picture 19">
            <a:extLst>
              <a:ext uri="{FF2B5EF4-FFF2-40B4-BE49-F238E27FC236}">
                <a16:creationId xmlns:a16="http://schemas.microsoft.com/office/drawing/2014/main" id="{7401F4B6-202F-62FE-9158-53C860A56B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
        <p:nvSpPr>
          <p:cNvPr id="3" name="Picture Placeholder 12">
            <a:extLst>
              <a:ext uri="{FF2B5EF4-FFF2-40B4-BE49-F238E27FC236}">
                <a16:creationId xmlns:a16="http://schemas.microsoft.com/office/drawing/2014/main" id="{18C1053E-5DAF-78FF-8F76-71D64F4249E1}"/>
              </a:ext>
            </a:extLst>
          </p:cNvPr>
          <p:cNvSpPr>
            <a:spLocks noGrp="1"/>
          </p:cNvSpPr>
          <p:nvPr>
            <p:ph type="pic" sz="quarter" idx="16"/>
          </p:nvPr>
        </p:nvSpPr>
        <p:spPr>
          <a:xfrm>
            <a:off x="5678424" y="1828974"/>
            <a:ext cx="2120348" cy="2120348"/>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Tree>
    <p:extLst>
      <p:ext uri="{BB962C8B-B14F-4D97-AF65-F5344CB8AC3E}">
        <p14:creationId xmlns:p14="http://schemas.microsoft.com/office/powerpoint/2010/main" val="1363022894"/>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Speaker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B688EA55-9C27-8713-35EA-52609DD11A3A}"/>
              </a:ext>
            </a:extLst>
          </p:cNvPr>
          <p:cNvSpPr/>
          <p:nvPr userDrawn="1"/>
        </p:nvSpPr>
        <p:spPr>
          <a:xfrm rot="5400000">
            <a:off x="2853551" y="-2853552"/>
            <a:ext cx="3436896" cy="9144000"/>
          </a:xfrm>
          <a:custGeom>
            <a:avLst/>
            <a:gdLst>
              <a:gd name="connsiteX0" fmla="*/ 0 w 3436896"/>
              <a:gd name="connsiteY0" fmla="*/ 9144000 h 9144000"/>
              <a:gd name="connsiteX1" fmla="*/ 0 w 3436896"/>
              <a:gd name="connsiteY1" fmla="*/ 0 h 9144000"/>
              <a:gd name="connsiteX2" fmla="*/ 3127940 w 3436896"/>
              <a:gd name="connsiteY2" fmla="*/ 0 h 9144000"/>
              <a:gd name="connsiteX3" fmla="*/ 3136738 w 3436896"/>
              <a:gd name="connsiteY3" fmla="*/ 54573 h 9144000"/>
              <a:gd name="connsiteX4" fmla="*/ 3436896 w 3436896"/>
              <a:gd name="connsiteY4" fmla="*/ 4571999 h 9144000"/>
              <a:gd name="connsiteX5" fmla="*/ 3378349 w 3436896"/>
              <a:gd name="connsiteY5" fmla="*/ 6650881 h 9144000"/>
              <a:gd name="connsiteX6" fmla="*/ 3360955 w 3436896"/>
              <a:gd name="connsiteY6" fmla="*/ 6908007 h 9144000"/>
              <a:gd name="connsiteX7" fmla="*/ 3315837 w 3436896"/>
              <a:gd name="connsiteY7" fmla="*/ 7510551 h 9144000"/>
              <a:gd name="connsiteX8" fmla="*/ 3315657 w 3436896"/>
              <a:gd name="connsiteY8" fmla="*/ 7512587 h 9144000"/>
              <a:gd name="connsiteX9" fmla="*/ 3267109 w 3436896"/>
              <a:gd name="connsiteY9" fmla="*/ 8031478 h 9144000"/>
              <a:gd name="connsiteX10" fmla="*/ 3262073 w 3436896"/>
              <a:gd name="connsiteY10" fmla="*/ 8079713 h 9144000"/>
              <a:gd name="connsiteX11" fmla="*/ 3212956 w 3436896"/>
              <a:gd name="connsiteY11" fmla="*/ 8523519 h 9144000"/>
              <a:gd name="connsiteX12" fmla="*/ 3136737 w 3436896"/>
              <a:gd name="connsiteY12" fmla="*/ 9089424 h 9144000"/>
              <a:gd name="connsiteX13" fmla="*/ 3127939 w 3436896"/>
              <a:gd name="connsiteY13" fmla="*/ 9144000 h 91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36896" h="9144000">
                <a:moveTo>
                  <a:pt x="0" y="9144000"/>
                </a:moveTo>
                <a:lnTo>
                  <a:pt x="0" y="0"/>
                </a:lnTo>
                <a:lnTo>
                  <a:pt x="3127940" y="0"/>
                </a:lnTo>
                <a:lnTo>
                  <a:pt x="3136738" y="54573"/>
                </a:lnTo>
                <a:cubicBezTo>
                  <a:pt x="3325997" y="1336847"/>
                  <a:pt x="3436896" y="2893596"/>
                  <a:pt x="3436896" y="4571999"/>
                </a:cubicBezTo>
                <a:cubicBezTo>
                  <a:pt x="3436896" y="5291314"/>
                  <a:pt x="3416526" y="5988284"/>
                  <a:pt x="3378349" y="6650881"/>
                </a:cubicBezTo>
                <a:lnTo>
                  <a:pt x="3360955" y="6908007"/>
                </a:lnTo>
                <a:lnTo>
                  <a:pt x="3315837" y="7510551"/>
                </a:lnTo>
                <a:lnTo>
                  <a:pt x="3315657" y="7512587"/>
                </a:lnTo>
                <a:lnTo>
                  <a:pt x="3267109" y="8031478"/>
                </a:lnTo>
                <a:lnTo>
                  <a:pt x="3262073" y="8079713"/>
                </a:lnTo>
                <a:lnTo>
                  <a:pt x="3212956" y="8523519"/>
                </a:lnTo>
                <a:cubicBezTo>
                  <a:pt x="3189212" y="8717458"/>
                  <a:pt x="3163774" y="8906242"/>
                  <a:pt x="3136737" y="9089424"/>
                </a:cubicBezTo>
                <a:lnTo>
                  <a:pt x="3127939" y="9144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2" name="Subtitle">
            <a:extLst>
              <a:ext uri="{FF2B5EF4-FFF2-40B4-BE49-F238E27FC236}">
                <a16:creationId xmlns:a16="http://schemas.microsoft.com/office/drawing/2014/main" id="{6A43C39D-72BD-06FE-573A-E6819655F7EF}"/>
              </a:ext>
            </a:extLst>
          </p:cNvPr>
          <p:cNvSpPr>
            <a:spLocks noGrp="1"/>
          </p:cNvSpPr>
          <p:nvPr>
            <p:ph type="body" sz="quarter" idx="21" hasCustomPrompt="1"/>
          </p:nvPr>
        </p:nvSpPr>
        <p:spPr>
          <a:xfrm>
            <a:off x="6641804" y="4463989"/>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10" name="Title">
            <a:extLst>
              <a:ext uri="{FF2B5EF4-FFF2-40B4-BE49-F238E27FC236}">
                <a16:creationId xmlns:a16="http://schemas.microsoft.com/office/drawing/2014/main" id="{60567170-99C4-7969-7D22-294508A9D577}"/>
              </a:ext>
            </a:extLst>
          </p:cNvPr>
          <p:cNvSpPr>
            <a:spLocks noGrp="1"/>
          </p:cNvSpPr>
          <p:nvPr>
            <p:ph type="body" sz="quarter" idx="20" hasCustomPrompt="1"/>
          </p:nvPr>
        </p:nvSpPr>
        <p:spPr>
          <a:xfrm>
            <a:off x="6641804" y="4185070"/>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7" name="Subtitle">
            <a:extLst>
              <a:ext uri="{FF2B5EF4-FFF2-40B4-BE49-F238E27FC236}">
                <a16:creationId xmlns:a16="http://schemas.microsoft.com/office/drawing/2014/main" id="{39D5F3E7-A26A-6F7C-8537-DB190F33233D}"/>
              </a:ext>
            </a:extLst>
          </p:cNvPr>
          <p:cNvSpPr>
            <a:spLocks noGrp="1"/>
          </p:cNvSpPr>
          <p:nvPr>
            <p:ph type="body" sz="quarter" idx="18" hasCustomPrompt="1"/>
          </p:nvPr>
        </p:nvSpPr>
        <p:spPr>
          <a:xfrm>
            <a:off x="4420643" y="4463989"/>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5" name="Title">
            <a:extLst>
              <a:ext uri="{FF2B5EF4-FFF2-40B4-BE49-F238E27FC236}">
                <a16:creationId xmlns:a16="http://schemas.microsoft.com/office/drawing/2014/main" id="{93648B3B-3B11-A792-903A-16DE98B343C1}"/>
              </a:ext>
            </a:extLst>
          </p:cNvPr>
          <p:cNvSpPr>
            <a:spLocks noGrp="1"/>
          </p:cNvSpPr>
          <p:nvPr>
            <p:ph type="body" sz="quarter" idx="17" hasCustomPrompt="1"/>
          </p:nvPr>
        </p:nvSpPr>
        <p:spPr>
          <a:xfrm>
            <a:off x="4420643" y="4185070"/>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2" name="Subtitle">
            <a:extLst>
              <a:ext uri="{FF2B5EF4-FFF2-40B4-BE49-F238E27FC236}">
                <a16:creationId xmlns:a16="http://schemas.microsoft.com/office/drawing/2014/main" id="{F0334968-8784-BCEB-027B-35B0F81C9297}"/>
              </a:ext>
            </a:extLst>
          </p:cNvPr>
          <p:cNvSpPr>
            <a:spLocks noGrp="1"/>
          </p:cNvSpPr>
          <p:nvPr>
            <p:ph type="body" sz="quarter" idx="15" hasCustomPrompt="1"/>
          </p:nvPr>
        </p:nvSpPr>
        <p:spPr>
          <a:xfrm>
            <a:off x="2199482" y="4465451"/>
            <a:ext cx="2044996" cy="166199"/>
          </a:xfrm>
          <a:prstGeom prst="rect">
            <a:avLst/>
          </a:prstGeom>
        </p:spPr>
        <p:txBody>
          <a:bodyPr wrap="square" lIns="0" tIns="0" rIns="0" bIns="0" anchor="t">
            <a:spAutoFit/>
          </a:bodyPr>
          <a:lstStyle>
            <a:lvl1pPr marL="0" indent="0" algn="ctr">
              <a:buNone/>
              <a:defRPr sz="12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Title, Department</a:t>
            </a:r>
          </a:p>
        </p:txBody>
      </p:sp>
      <p:sp>
        <p:nvSpPr>
          <p:cNvPr id="4" name="Title">
            <a:extLst>
              <a:ext uri="{FF2B5EF4-FFF2-40B4-BE49-F238E27FC236}">
                <a16:creationId xmlns:a16="http://schemas.microsoft.com/office/drawing/2014/main" id="{901BEF75-D9A5-53FE-3B4F-9C8226CD7312}"/>
              </a:ext>
            </a:extLst>
          </p:cNvPr>
          <p:cNvSpPr>
            <a:spLocks noGrp="1"/>
          </p:cNvSpPr>
          <p:nvPr>
            <p:ph type="body" sz="quarter" idx="11" hasCustomPrompt="1"/>
          </p:nvPr>
        </p:nvSpPr>
        <p:spPr>
          <a:xfrm>
            <a:off x="2199482" y="4186532"/>
            <a:ext cx="2044996" cy="249299"/>
          </a:xfrm>
          <a:prstGeom prst="rect">
            <a:avLst/>
          </a:prstGeom>
        </p:spPr>
        <p:txBody>
          <a:bodyPr wrap="square" lIns="0" tIns="0" rIns="0" bIns="0" anchor="t">
            <a:spAutoFit/>
          </a:bodyPr>
          <a:lstStyle>
            <a:lvl1pPr marL="0" indent="0" algn="ctr">
              <a:buNone/>
              <a:defRPr sz="1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First Last</a:t>
            </a:r>
          </a:p>
        </p:txBody>
      </p:sp>
      <p:sp>
        <p:nvSpPr>
          <p:cNvPr id="6" name="Text">
            <a:extLst>
              <a:ext uri="{FF2B5EF4-FFF2-40B4-BE49-F238E27FC236}">
                <a16:creationId xmlns:a16="http://schemas.microsoft.com/office/drawing/2014/main" id="{9509A71C-5BBA-B6A5-55EA-54BF179E9DA1}"/>
              </a:ext>
            </a:extLst>
          </p:cNvPr>
          <p:cNvSpPr>
            <a:spLocks noGrp="1"/>
          </p:cNvSpPr>
          <p:nvPr>
            <p:ph type="body" sz="quarter" idx="13" hasCustomPrompt="1"/>
          </p:nvPr>
        </p:nvSpPr>
        <p:spPr>
          <a:xfrm>
            <a:off x="457200" y="3657600"/>
            <a:ext cx="2660905" cy="221599"/>
          </a:xfrm>
          <a:prstGeom prst="rect">
            <a:avLst/>
          </a:prstGeom>
        </p:spPr>
        <p:txBody>
          <a:bodyPr wrap="square" lIns="0" tIns="0" rIns="0" bIns="0" anchor="ctr">
            <a:spAutoFit/>
          </a:bodyPr>
          <a:lstStyle>
            <a:lvl1pPr marL="0" indent="0" algn="l">
              <a:buNone/>
              <a:defRPr sz="1600" b="0">
                <a:solidFill>
                  <a:schemeClr val="accent5"/>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Today’s Presenters:</a:t>
            </a:r>
          </a:p>
        </p:txBody>
      </p:sp>
      <p:sp>
        <p:nvSpPr>
          <p:cNvPr id="15" name="Picture Placeholder 14">
            <a:extLst>
              <a:ext uri="{FF2B5EF4-FFF2-40B4-BE49-F238E27FC236}">
                <a16:creationId xmlns:a16="http://schemas.microsoft.com/office/drawing/2014/main" id="{F10BFFFB-071A-B837-91D4-908C2C0DFF73}"/>
              </a:ext>
            </a:extLst>
          </p:cNvPr>
          <p:cNvSpPr>
            <a:spLocks noGrp="1"/>
          </p:cNvSpPr>
          <p:nvPr>
            <p:ph type="pic" sz="quarter" idx="10"/>
          </p:nvPr>
        </p:nvSpPr>
        <p:spPr>
          <a:xfrm>
            <a:off x="-1" y="0"/>
            <a:ext cx="9143999" cy="3399846"/>
          </a:xfrm>
          <a:custGeom>
            <a:avLst/>
            <a:gdLst>
              <a:gd name="connsiteX0" fmla="*/ 0 w 9143999"/>
              <a:gd name="connsiteY0" fmla="*/ 0 h 3399846"/>
              <a:gd name="connsiteX1" fmla="*/ 9143999 w 9143999"/>
              <a:gd name="connsiteY1" fmla="*/ 0 h 3399846"/>
              <a:gd name="connsiteX2" fmla="*/ 9143999 w 9143999"/>
              <a:gd name="connsiteY2" fmla="*/ 3090890 h 3399846"/>
              <a:gd name="connsiteX3" fmla="*/ 9089427 w 9143999"/>
              <a:gd name="connsiteY3" fmla="*/ 3099688 h 3399846"/>
              <a:gd name="connsiteX4" fmla="*/ 4572001 w 9143999"/>
              <a:gd name="connsiteY4" fmla="*/ 3399846 h 3399846"/>
              <a:gd name="connsiteX5" fmla="*/ 2493119 w 9143999"/>
              <a:gd name="connsiteY5" fmla="*/ 3341300 h 3399846"/>
              <a:gd name="connsiteX6" fmla="*/ 1953989 w 9143999"/>
              <a:gd name="connsiteY6" fmla="*/ 3304829 h 3399846"/>
              <a:gd name="connsiteX7" fmla="*/ 1787118 w 9143999"/>
              <a:gd name="connsiteY7" fmla="*/ 3292387 h 3399846"/>
              <a:gd name="connsiteX8" fmla="*/ 1217322 w 9143999"/>
              <a:gd name="connsiteY8" fmla="*/ 3241961 h 3399846"/>
              <a:gd name="connsiteX9" fmla="*/ 54575 w 9143999"/>
              <a:gd name="connsiteY9" fmla="*/ 3099688 h 3399846"/>
              <a:gd name="connsiteX10" fmla="*/ 0 w 9143999"/>
              <a:gd name="connsiteY10" fmla="*/ 3090890 h 3399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3999" h="3399846">
                <a:moveTo>
                  <a:pt x="0" y="0"/>
                </a:moveTo>
                <a:lnTo>
                  <a:pt x="9143999" y="0"/>
                </a:lnTo>
                <a:lnTo>
                  <a:pt x="9143999" y="3090890"/>
                </a:lnTo>
                <a:lnTo>
                  <a:pt x="9089427" y="3099688"/>
                </a:lnTo>
                <a:cubicBezTo>
                  <a:pt x="7807153" y="3288948"/>
                  <a:pt x="6250404" y="3399846"/>
                  <a:pt x="4572001" y="3399846"/>
                </a:cubicBezTo>
                <a:cubicBezTo>
                  <a:pt x="3852686" y="3399846"/>
                  <a:pt x="3155715" y="3379477"/>
                  <a:pt x="2493119" y="3341300"/>
                </a:cubicBezTo>
                <a:lnTo>
                  <a:pt x="1953989" y="3304829"/>
                </a:lnTo>
                <a:lnTo>
                  <a:pt x="1787118" y="3292387"/>
                </a:lnTo>
                <a:lnTo>
                  <a:pt x="1217322" y="3241961"/>
                </a:lnTo>
                <a:cubicBezTo>
                  <a:pt x="809710" y="3201440"/>
                  <a:pt x="420940" y="3153762"/>
                  <a:pt x="54575" y="3099688"/>
                </a:cubicBezTo>
                <a:lnTo>
                  <a:pt x="0" y="3090890"/>
                </a:lnTo>
                <a:close/>
              </a:path>
            </a:pathLst>
          </a:custGeom>
        </p:spPr>
        <p:txBody>
          <a:bodyPr wrap="square">
            <a:noAutofit/>
          </a:bodyPr>
          <a:lstStyle/>
          <a:p>
            <a:endParaRPr lang="en-US"/>
          </a:p>
        </p:txBody>
      </p:sp>
      <p:sp>
        <p:nvSpPr>
          <p:cNvPr id="13" name="Picture Placeholder 12">
            <a:extLst>
              <a:ext uri="{FF2B5EF4-FFF2-40B4-BE49-F238E27FC236}">
                <a16:creationId xmlns:a16="http://schemas.microsoft.com/office/drawing/2014/main" id="{C0F4AB3C-CF7F-0033-9123-035927C56782}"/>
              </a:ext>
            </a:extLst>
          </p:cNvPr>
          <p:cNvSpPr>
            <a:spLocks noGrp="1"/>
          </p:cNvSpPr>
          <p:nvPr>
            <p:ph type="pic" sz="quarter" idx="14"/>
          </p:nvPr>
        </p:nvSpPr>
        <p:spPr>
          <a:xfrm>
            <a:off x="2387267"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pic>
        <p:nvPicPr>
          <p:cNvPr id="20" name="Picture 19">
            <a:extLst>
              <a:ext uri="{FF2B5EF4-FFF2-40B4-BE49-F238E27FC236}">
                <a16:creationId xmlns:a16="http://schemas.microsoft.com/office/drawing/2014/main" id="{7401F4B6-202F-62FE-9158-53C860A56B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sp>
        <p:nvSpPr>
          <p:cNvPr id="3" name="Picture Placeholder 12">
            <a:extLst>
              <a:ext uri="{FF2B5EF4-FFF2-40B4-BE49-F238E27FC236}">
                <a16:creationId xmlns:a16="http://schemas.microsoft.com/office/drawing/2014/main" id="{18C1053E-5DAF-78FF-8F76-71D64F4249E1}"/>
              </a:ext>
            </a:extLst>
          </p:cNvPr>
          <p:cNvSpPr>
            <a:spLocks noGrp="1"/>
          </p:cNvSpPr>
          <p:nvPr>
            <p:ph type="pic" sz="quarter" idx="16"/>
          </p:nvPr>
        </p:nvSpPr>
        <p:spPr>
          <a:xfrm>
            <a:off x="4617572"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
        <p:nvSpPr>
          <p:cNvPr id="8" name="Picture Placeholder 12">
            <a:extLst>
              <a:ext uri="{FF2B5EF4-FFF2-40B4-BE49-F238E27FC236}">
                <a16:creationId xmlns:a16="http://schemas.microsoft.com/office/drawing/2014/main" id="{C278A4A4-15F7-EB28-8B65-22FD7905AF09}"/>
              </a:ext>
            </a:extLst>
          </p:cNvPr>
          <p:cNvSpPr>
            <a:spLocks noGrp="1"/>
          </p:cNvSpPr>
          <p:nvPr>
            <p:ph type="pic" sz="quarter" idx="19"/>
          </p:nvPr>
        </p:nvSpPr>
        <p:spPr>
          <a:xfrm>
            <a:off x="6838733" y="2354374"/>
            <a:ext cx="1659222" cy="1659222"/>
          </a:xfrm>
          <a:custGeom>
            <a:avLst/>
            <a:gdLst>
              <a:gd name="connsiteX0" fmla="*/ 1060174 w 2120348"/>
              <a:gd name="connsiteY0" fmla="*/ 0 h 2120348"/>
              <a:gd name="connsiteX1" fmla="*/ 2120348 w 2120348"/>
              <a:gd name="connsiteY1" fmla="*/ 1060174 h 2120348"/>
              <a:gd name="connsiteX2" fmla="*/ 1060174 w 2120348"/>
              <a:gd name="connsiteY2" fmla="*/ 2120348 h 2120348"/>
              <a:gd name="connsiteX3" fmla="*/ 0 w 2120348"/>
              <a:gd name="connsiteY3" fmla="*/ 1060174 h 2120348"/>
              <a:gd name="connsiteX4" fmla="*/ 1060174 w 2120348"/>
              <a:gd name="connsiteY4" fmla="*/ 0 h 2120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0348" h="2120348">
                <a:moveTo>
                  <a:pt x="1060174" y="0"/>
                </a:moveTo>
                <a:cubicBezTo>
                  <a:pt x="1645692" y="0"/>
                  <a:pt x="2120348" y="474656"/>
                  <a:pt x="2120348" y="1060174"/>
                </a:cubicBezTo>
                <a:cubicBezTo>
                  <a:pt x="2120348" y="1645692"/>
                  <a:pt x="1645692" y="2120348"/>
                  <a:pt x="1060174" y="2120348"/>
                </a:cubicBezTo>
                <a:cubicBezTo>
                  <a:pt x="474656" y="2120348"/>
                  <a:pt x="0" y="1645692"/>
                  <a:pt x="0" y="1060174"/>
                </a:cubicBezTo>
                <a:cubicBezTo>
                  <a:pt x="0" y="474656"/>
                  <a:pt x="474656" y="0"/>
                  <a:pt x="1060174" y="0"/>
                </a:cubicBezTo>
                <a:close/>
              </a:path>
            </a:pathLst>
          </a:custGeom>
          <a:solidFill>
            <a:schemeClr val="bg1"/>
          </a:solidFill>
          <a:ln w="31750">
            <a:solidFill>
              <a:schemeClr val="accent2"/>
            </a:solidFill>
          </a:ln>
        </p:spPr>
        <p:txBody>
          <a:bodyPr wrap="square">
            <a:noAutofit/>
          </a:bodyPr>
          <a:lstStyle/>
          <a:p>
            <a:endParaRPr lang="en-US"/>
          </a:p>
        </p:txBody>
      </p:sp>
    </p:spTree>
    <p:extLst>
      <p:ext uri="{BB962C8B-B14F-4D97-AF65-F5344CB8AC3E}">
        <p14:creationId xmlns:p14="http://schemas.microsoft.com/office/powerpoint/2010/main" val="3210065867"/>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pos="288" userDrawn="1">
          <p15:clr>
            <a:srgbClr val="FBAE40"/>
          </p15:clr>
        </p15:guide>
        <p15:guide id="4" pos="5472" userDrawn="1">
          <p15:clr>
            <a:srgbClr val="FBAE40"/>
          </p15:clr>
        </p15:guide>
        <p15:guide id="5" orient="horz" pos="324" userDrawn="1">
          <p15:clr>
            <a:srgbClr val="FBAE40"/>
          </p15:clr>
        </p15:guide>
        <p15:guide id="6" orient="horz" pos="291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EBE02C2-96DF-C5CB-18FD-F4A5E549DE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25275" y="4561373"/>
            <a:ext cx="810535" cy="358968"/>
          </a:xfrm>
          <a:prstGeom prst="rect">
            <a:avLst/>
          </a:prstGeom>
        </p:spPr>
      </p:pic>
      <p:pic>
        <p:nvPicPr>
          <p:cNvPr id="3" name="Picture 2" descr="Logo&#10;&#10;Description automatically generated">
            <a:extLst>
              <a:ext uri="{FF2B5EF4-FFF2-40B4-BE49-F238E27FC236}">
                <a16:creationId xmlns:a16="http://schemas.microsoft.com/office/drawing/2014/main" id="{B920D313-21A0-8825-7F0F-F16B70D7C5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68150" y="4561373"/>
            <a:ext cx="810535" cy="358968"/>
          </a:xfrm>
          <a:prstGeom prst="rect">
            <a:avLst/>
          </a:prstGeom>
        </p:spPr>
      </p:pic>
      <p:sp>
        <p:nvSpPr>
          <p:cNvPr id="16" name="Freeform 15">
            <a:extLst>
              <a:ext uri="{FF2B5EF4-FFF2-40B4-BE49-F238E27FC236}">
                <a16:creationId xmlns:a16="http://schemas.microsoft.com/office/drawing/2014/main" id="{CE178B9A-510B-EFE0-9077-AF2CA7AB475C}"/>
              </a:ext>
            </a:extLst>
          </p:cNvPr>
          <p:cNvSpPr/>
          <p:nvPr userDrawn="1"/>
        </p:nvSpPr>
        <p:spPr>
          <a:xfrm rot="10800000">
            <a:off x="4548355" y="1"/>
            <a:ext cx="4595644" cy="5143499"/>
          </a:xfrm>
          <a:custGeom>
            <a:avLst/>
            <a:gdLst>
              <a:gd name="connsiteX0" fmla="*/ 4235263 w 4595644"/>
              <a:gd name="connsiteY0" fmla="*/ 5143499 h 5143499"/>
              <a:gd name="connsiteX1" fmla="*/ 0 w 4595644"/>
              <a:gd name="connsiteY1" fmla="*/ 5143499 h 5143499"/>
              <a:gd name="connsiteX2" fmla="*/ 0 w 4595644"/>
              <a:gd name="connsiteY2" fmla="*/ 0 h 5143499"/>
              <a:gd name="connsiteX3" fmla="*/ 4245263 w 4595644"/>
              <a:gd name="connsiteY3" fmla="*/ 0 h 5143499"/>
              <a:gd name="connsiteX4" fmla="*/ 4290406 w 4595644"/>
              <a:gd name="connsiteY4" fmla="*/ 134425 h 5143499"/>
              <a:gd name="connsiteX5" fmla="*/ 4595644 w 4595644"/>
              <a:gd name="connsiteY5" fmla="*/ 2527364 h 5143499"/>
              <a:gd name="connsiteX6" fmla="*/ 4270875 w 4595644"/>
              <a:gd name="connsiteY6" fmla="*/ 5008327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5644" h="5143499">
                <a:moveTo>
                  <a:pt x="4235263" y="5143499"/>
                </a:moveTo>
                <a:lnTo>
                  <a:pt x="0" y="5143499"/>
                </a:lnTo>
                <a:lnTo>
                  <a:pt x="0" y="0"/>
                </a:lnTo>
                <a:lnTo>
                  <a:pt x="4245263" y="0"/>
                </a:lnTo>
                <a:lnTo>
                  <a:pt x="4290406" y="134425"/>
                </a:lnTo>
                <a:cubicBezTo>
                  <a:pt x="4442846" y="607879"/>
                  <a:pt x="4595644" y="1261396"/>
                  <a:pt x="4595644" y="2527364"/>
                </a:cubicBezTo>
                <a:cubicBezTo>
                  <a:pt x="4595644" y="3883758"/>
                  <a:pt x="4489961" y="4185123"/>
                  <a:pt x="4270875" y="50083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3" name="Picture Placeholder 22">
            <a:extLst>
              <a:ext uri="{FF2B5EF4-FFF2-40B4-BE49-F238E27FC236}">
                <a16:creationId xmlns:a16="http://schemas.microsoft.com/office/drawing/2014/main" id="{176635FC-B196-F358-7CF3-790633FA372A}"/>
              </a:ext>
            </a:extLst>
          </p:cNvPr>
          <p:cNvSpPr>
            <a:spLocks noGrp="1"/>
          </p:cNvSpPr>
          <p:nvPr>
            <p:ph type="pic" sz="quarter" idx="10"/>
          </p:nvPr>
        </p:nvSpPr>
        <p:spPr>
          <a:xfrm>
            <a:off x="4589418" y="1"/>
            <a:ext cx="4554582" cy="5143499"/>
          </a:xfrm>
          <a:custGeom>
            <a:avLst/>
            <a:gdLst>
              <a:gd name="connsiteX0" fmla="*/ 363654 w 4554582"/>
              <a:gd name="connsiteY0" fmla="*/ 0 h 5143499"/>
              <a:gd name="connsiteX1" fmla="*/ 4554582 w 4554582"/>
              <a:gd name="connsiteY1" fmla="*/ 0 h 5143499"/>
              <a:gd name="connsiteX2" fmla="*/ 4554582 w 4554582"/>
              <a:gd name="connsiteY2" fmla="*/ 5143499 h 5143499"/>
              <a:gd name="connsiteX3" fmla="*/ 346926 w 4554582"/>
              <a:gd name="connsiteY3" fmla="*/ 5143499 h 5143499"/>
              <a:gd name="connsiteX4" fmla="*/ 307961 w 4554582"/>
              <a:gd name="connsiteY4" fmla="*/ 5028066 h 5143499"/>
              <a:gd name="connsiteX5" fmla="*/ 0 w 4554582"/>
              <a:gd name="connsiteY5" fmla="*/ 2626159 h 5143499"/>
              <a:gd name="connsiteX6" fmla="*/ 327666 w 4554582"/>
              <a:gd name="connsiteY6" fmla="*/ 135898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54582" h="5143499">
                <a:moveTo>
                  <a:pt x="363654" y="0"/>
                </a:moveTo>
                <a:lnTo>
                  <a:pt x="4554582" y="0"/>
                </a:lnTo>
                <a:lnTo>
                  <a:pt x="4554582" y="5143499"/>
                </a:lnTo>
                <a:lnTo>
                  <a:pt x="346926" y="5143499"/>
                </a:lnTo>
                <a:lnTo>
                  <a:pt x="307961" y="5028066"/>
                </a:lnTo>
                <a:cubicBezTo>
                  <a:pt x="154161" y="4552838"/>
                  <a:pt x="0" y="3896871"/>
                  <a:pt x="0" y="2626159"/>
                </a:cubicBezTo>
                <a:cubicBezTo>
                  <a:pt x="0" y="1264682"/>
                  <a:pt x="106626" y="962187"/>
                  <a:pt x="327666" y="135898"/>
                </a:cubicBezTo>
                <a:close/>
              </a:path>
            </a:pathLst>
          </a:custGeom>
        </p:spPr>
        <p:txBody>
          <a:bodyPr wrap="square">
            <a:noAutofit/>
          </a:bodyPr>
          <a:lstStyle/>
          <a:p>
            <a:endParaRPr lang="en-US"/>
          </a:p>
        </p:txBody>
      </p:sp>
      <p:sp>
        <p:nvSpPr>
          <p:cNvPr id="25" name="Text">
            <a:extLst>
              <a:ext uri="{FF2B5EF4-FFF2-40B4-BE49-F238E27FC236}">
                <a16:creationId xmlns:a16="http://schemas.microsoft.com/office/drawing/2014/main" id="{ED041BB4-8546-EB9F-03F5-F40A6B42DDDE}"/>
              </a:ext>
            </a:extLst>
          </p:cNvPr>
          <p:cNvSpPr>
            <a:spLocks noGrp="1"/>
          </p:cNvSpPr>
          <p:nvPr>
            <p:ph type="body" sz="quarter" idx="11"/>
          </p:nvPr>
        </p:nvSpPr>
        <p:spPr>
          <a:xfrm>
            <a:off x="457200" y="1371600"/>
            <a:ext cx="3771900" cy="3257550"/>
          </a:xfrm>
          <a:prstGeom prst="rect">
            <a:avLst/>
          </a:prstGeom>
        </p:spPr>
        <p:txBody>
          <a:bodyPr lIns="0" tIns="0" rIns="0" bIns="0"/>
          <a:lstStyle>
            <a:lvl1pPr marL="0" indent="0">
              <a:buClr>
                <a:schemeClr val="accent3"/>
              </a:buClr>
              <a:buNone/>
              <a:defRPr sz="2400">
                <a:solidFill>
                  <a:schemeClr val="accent5"/>
                </a:solidFill>
              </a:defRPr>
            </a:lvl1pPr>
            <a:lvl2pPr marL="342900" indent="0">
              <a:buClr>
                <a:schemeClr val="accent3"/>
              </a:buClr>
              <a:buNone/>
              <a:defRPr sz="1600"/>
            </a:lvl2pPr>
            <a:lvl3pPr marL="685800" indent="0">
              <a:buClr>
                <a:schemeClr val="accent3"/>
              </a:buClr>
              <a:buNone/>
              <a:defRPr sz="1400"/>
            </a:lvl3pPr>
            <a:lvl4pPr marL="1028700" indent="0">
              <a:buClr>
                <a:schemeClr val="accent3"/>
              </a:buClr>
              <a:buNone/>
              <a:defRPr sz="1200"/>
            </a:lvl4pPr>
            <a:lvl5pPr marL="1371600" indent="0">
              <a:buClr>
                <a:schemeClr val="accent3"/>
              </a:buClr>
              <a:buNone/>
              <a:defRPr sz="1200"/>
            </a:lvl5pPr>
          </a:lstStyle>
          <a:p>
            <a:pPr lvl="0"/>
            <a:r>
              <a:rPr lang="en-US"/>
              <a:t>Click to edit Master text styles</a:t>
            </a:r>
          </a:p>
        </p:txBody>
      </p:sp>
      <p:sp>
        <p:nvSpPr>
          <p:cNvPr id="26" name="Title">
            <a:extLst>
              <a:ext uri="{FF2B5EF4-FFF2-40B4-BE49-F238E27FC236}">
                <a16:creationId xmlns:a16="http://schemas.microsoft.com/office/drawing/2014/main" id="{CB1E6E9A-143B-A141-4E15-313D5D90ADDD}"/>
              </a:ext>
            </a:extLst>
          </p:cNvPr>
          <p:cNvSpPr>
            <a:spLocks noGrp="1"/>
          </p:cNvSpPr>
          <p:nvPr>
            <p:ph type="body" sz="quarter" idx="12" hasCustomPrompt="1"/>
          </p:nvPr>
        </p:nvSpPr>
        <p:spPr>
          <a:xfrm>
            <a:off x="457200" y="457200"/>
            <a:ext cx="3771900" cy="387798"/>
          </a:xfrm>
          <a:prstGeom prst="rect">
            <a:avLst/>
          </a:prstGeom>
        </p:spPr>
        <p:txBody>
          <a:bodyPr wrap="square" lIns="0" tIns="0" rIns="0" bIns="0" anchor="t">
            <a:spAutoFit/>
          </a:bodyPr>
          <a:lstStyle>
            <a:lvl1pPr marL="0" indent="0" algn="l">
              <a:buNone/>
              <a:defRPr sz="2800" b="1">
                <a:solidFill>
                  <a:schemeClr val="tx2"/>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pic>
        <p:nvPicPr>
          <p:cNvPr id="4" name="Picture 3">
            <a:extLst>
              <a:ext uri="{FF2B5EF4-FFF2-40B4-BE49-F238E27FC236}">
                <a16:creationId xmlns:a16="http://schemas.microsoft.com/office/drawing/2014/main" id="{ABDEDF1C-E76A-B2D1-C3F5-4FD1AA0CAC66}"/>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944085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Background Imag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E55399A-8C9D-4C9A-0884-39F274BEE8EF}"/>
              </a:ext>
            </a:extLst>
          </p:cNvPr>
          <p:cNvSpPr>
            <a:spLocks noGrp="1"/>
          </p:cNvSpPr>
          <p:nvPr>
            <p:ph type="pic" sz="quarter" idx="13"/>
          </p:nvPr>
        </p:nvSpPr>
        <p:spPr>
          <a:xfrm>
            <a:off x="0" y="0"/>
            <a:ext cx="9144000" cy="5143500"/>
          </a:xfrm>
          <a:prstGeom prst="rect">
            <a:avLst/>
          </a:prstGeom>
        </p:spPr>
        <p:txBody>
          <a:bodyPr/>
          <a:lstStyle/>
          <a:p>
            <a:endParaRPr lang="en-US"/>
          </a:p>
        </p:txBody>
      </p:sp>
      <p:sp>
        <p:nvSpPr>
          <p:cNvPr id="26" name="Freeform 25">
            <a:extLst>
              <a:ext uri="{FF2B5EF4-FFF2-40B4-BE49-F238E27FC236}">
                <a16:creationId xmlns:a16="http://schemas.microsoft.com/office/drawing/2014/main" id="{F1CB2191-7237-2CB3-AEFF-F4A9067AA6EF}"/>
              </a:ext>
            </a:extLst>
          </p:cNvPr>
          <p:cNvSpPr/>
          <p:nvPr userDrawn="1"/>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21" name="Picture 20">
            <a:extLst>
              <a:ext uri="{FF2B5EF4-FFF2-40B4-BE49-F238E27FC236}">
                <a16:creationId xmlns:a16="http://schemas.microsoft.com/office/drawing/2014/main" id="{C0FBA22B-2640-180B-E96C-DAAB837562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
        <p:nvSpPr>
          <p:cNvPr id="2" name="Text">
            <a:extLst>
              <a:ext uri="{FF2B5EF4-FFF2-40B4-BE49-F238E27FC236}">
                <a16:creationId xmlns:a16="http://schemas.microsoft.com/office/drawing/2014/main" id="{9E90B079-8E93-C7D5-D2A8-240ACFCF61EB}"/>
              </a:ext>
            </a:extLst>
          </p:cNvPr>
          <p:cNvSpPr>
            <a:spLocks noGrp="1"/>
          </p:cNvSpPr>
          <p:nvPr>
            <p:ph type="body" sz="quarter" idx="11" hasCustomPrompt="1"/>
          </p:nvPr>
        </p:nvSpPr>
        <p:spPr>
          <a:xfrm>
            <a:off x="457200" y="1371600"/>
            <a:ext cx="3654056" cy="3257550"/>
          </a:xfrm>
          <a:prstGeom prst="rect">
            <a:avLst/>
          </a:prstGeom>
        </p:spPr>
        <p:txBody>
          <a:bodyPr lIns="0" tIns="0" rIns="0" bIns="0"/>
          <a:lstStyle>
            <a:lvl1pPr marL="0" indent="0">
              <a:buClr>
                <a:schemeClr val="accent3"/>
              </a:buClr>
              <a:buNone/>
              <a:defRPr sz="2000">
                <a:solidFill>
                  <a:schemeClr val="bg1"/>
                </a:solidFill>
              </a:defRPr>
            </a:lvl1pPr>
            <a:lvl2pPr marL="342900" indent="0">
              <a:buClr>
                <a:schemeClr val="accent3"/>
              </a:buClr>
              <a:buNone/>
              <a:defRPr sz="1600">
                <a:solidFill>
                  <a:schemeClr val="bg1"/>
                </a:solidFill>
              </a:defRPr>
            </a:lvl2pPr>
            <a:lvl3pPr marL="685800" indent="0">
              <a:buClr>
                <a:schemeClr val="accent3"/>
              </a:buClr>
              <a:buNone/>
              <a:defRPr sz="1400">
                <a:solidFill>
                  <a:schemeClr val="bg1"/>
                </a:solidFill>
              </a:defRPr>
            </a:lvl3pPr>
            <a:lvl4pPr marL="1028700" indent="0">
              <a:buClr>
                <a:schemeClr val="accent3"/>
              </a:buClr>
              <a:buNone/>
              <a:defRPr sz="1200">
                <a:solidFill>
                  <a:schemeClr val="bg1"/>
                </a:solidFill>
              </a:defRPr>
            </a:lvl4pPr>
            <a:lvl5pPr marL="1371600" indent="0">
              <a:buClr>
                <a:schemeClr val="accent3"/>
              </a:buClr>
              <a:buNone/>
              <a:defRPr sz="1200">
                <a:solidFill>
                  <a:schemeClr val="bg1"/>
                </a:solidFill>
              </a:defRPr>
            </a:lvl5pPr>
          </a:lstStyle>
          <a:p>
            <a:pPr lvl="0"/>
            <a:r>
              <a:rPr lang="en-US"/>
              <a:t>Supporting text</a:t>
            </a:r>
          </a:p>
        </p:txBody>
      </p:sp>
      <p:sp>
        <p:nvSpPr>
          <p:cNvPr id="3" name="Title">
            <a:extLst>
              <a:ext uri="{FF2B5EF4-FFF2-40B4-BE49-F238E27FC236}">
                <a16:creationId xmlns:a16="http://schemas.microsoft.com/office/drawing/2014/main" id="{1F1F630B-1564-D689-B137-F9E781A011D0}"/>
              </a:ext>
            </a:extLst>
          </p:cNvPr>
          <p:cNvSpPr>
            <a:spLocks noGrp="1"/>
          </p:cNvSpPr>
          <p:nvPr>
            <p:ph type="body" sz="quarter" idx="12" hasCustomPrompt="1"/>
          </p:nvPr>
        </p:nvSpPr>
        <p:spPr>
          <a:xfrm>
            <a:off x="457200" y="457200"/>
            <a:ext cx="3654056" cy="387798"/>
          </a:xfrm>
          <a:prstGeom prst="rect">
            <a:avLst/>
          </a:prstGeom>
        </p:spPr>
        <p:txBody>
          <a:bodyPr wrap="square" lIns="0" tIns="0" rIns="0" bIns="0" anchor="t">
            <a:spAutoFit/>
          </a:bodyPr>
          <a:lstStyle>
            <a:lvl1pPr marL="0" indent="0" algn="l">
              <a:buNone/>
              <a:defRPr sz="28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Slide title</a:t>
            </a:r>
          </a:p>
        </p:txBody>
      </p:sp>
    </p:spTree>
    <p:extLst>
      <p:ext uri="{BB962C8B-B14F-4D97-AF65-F5344CB8AC3E}">
        <p14:creationId xmlns:p14="http://schemas.microsoft.com/office/powerpoint/2010/main" val="3751594548"/>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146146"/>
      </p:ext>
    </p:extLst>
  </p:cSld>
  <p:clrMap bg1="lt1" tx1="dk1" bg2="lt2" tx2="dk2" accent1="accent1" accent2="accent2" accent3="accent3" accent4="accent4" accent5="accent5" accent6="accent6" hlink="hlink" folHlink="folHlink"/>
  <p:sldLayoutIdLst>
    <p:sldLayoutId id="2147483835" r:id="rId1"/>
    <p:sldLayoutId id="2147483871" r:id="rId2"/>
    <p:sldLayoutId id="2147483870" r:id="rId3"/>
    <p:sldLayoutId id="2147483874" r:id="rId4"/>
    <p:sldLayoutId id="2147483864" r:id="rId5"/>
    <p:sldLayoutId id="2147483872" r:id="rId6"/>
    <p:sldLayoutId id="2147483873" r:id="rId7"/>
    <p:sldLayoutId id="2147483866" r:id="rId8"/>
    <p:sldLayoutId id="2147483865" r:id="rId9"/>
    <p:sldLayoutId id="2147483885" r:id="rId10"/>
    <p:sldLayoutId id="2147483849" r:id="rId11"/>
    <p:sldLayoutId id="2147483851" r:id="rId12"/>
    <p:sldLayoutId id="2147483877" r:id="rId13"/>
    <p:sldLayoutId id="2147483883" r:id="rId14"/>
    <p:sldLayoutId id="2147483886" r:id="rId15"/>
    <p:sldLayoutId id="2147483879" r:id="rId16"/>
    <p:sldLayoutId id="2147483880" r:id="rId17"/>
    <p:sldLayoutId id="2147483869" r:id="rId18"/>
    <p:sldLayoutId id="2147483867" r:id="rId19"/>
    <p:sldLayoutId id="2147483875" r:id="rId20"/>
    <p:sldLayoutId id="2147483852" r:id="rId21"/>
    <p:sldLayoutId id="2147483878" r:id="rId22"/>
    <p:sldLayoutId id="2147483884" r:id="rId23"/>
    <p:sldLayoutId id="2147483887" r:id="rId24"/>
    <p:sldLayoutId id="2147483888" r:id="rId25"/>
    <p:sldLayoutId id="2147483889" r:id="rId26"/>
    <p:sldLayoutId id="2147483890" r:id="rId27"/>
    <p:sldLayoutId id="2147483868" r:id="rId28"/>
    <p:sldLayoutId id="2147483876" r:id="rId29"/>
    <p:sldLayoutId id="2147483881" r:id="rId30"/>
    <p:sldLayoutId id="2147483882" r:id="rId3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288" userDrawn="1">
          <p15:clr>
            <a:srgbClr val="F26B43"/>
          </p15:clr>
        </p15:guide>
        <p15:guide id="4" pos="5472" userDrawn="1">
          <p15:clr>
            <a:srgbClr val="F26B43"/>
          </p15:clr>
        </p15:guide>
        <p15:guide id="5" orient="horz" pos="276" userDrawn="1">
          <p15:clr>
            <a:srgbClr val="F26B43"/>
          </p15:clr>
        </p15:guide>
        <p15:guide id="6" orient="horz" pos="2916" userDrawn="1">
          <p15:clr>
            <a:srgbClr val="F26B43"/>
          </p15:clr>
        </p15:guide>
        <p15:guide id="7" pos="2736" userDrawn="1">
          <p15:clr>
            <a:srgbClr val="F26B43"/>
          </p15:clr>
        </p15:guide>
        <p15:guide id="8" pos="3024" userDrawn="1">
          <p15:clr>
            <a:srgbClr val="F26B43"/>
          </p15:clr>
        </p15:guide>
        <p15:guide id="9" pos="1872" userDrawn="1">
          <p15:clr>
            <a:srgbClr val="F26B43"/>
          </p15:clr>
        </p15:guide>
        <p15:guide id="10" pos="2088" userDrawn="1">
          <p15:clr>
            <a:srgbClr val="F26B43"/>
          </p15:clr>
        </p15:guide>
        <p15:guide id="11" pos="3672" userDrawn="1">
          <p15:clr>
            <a:srgbClr val="F26B43"/>
          </p15:clr>
        </p15:guide>
        <p15:guide id="12" pos="38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2.sv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9.xml"/><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2.sv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Layout" Target="../slideLayouts/slideLayout10.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E59EDCE-C0BA-E1D3-7C5C-0422897B1337}"/>
              </a:ext>
            </a:extLst>
          </p:cNvPr>
          <p:cNvPicPr>
            <a:picLocks noGrp="1" noChangeAspect="1"/>
          </p:cNvPicPr>
          <p:nvPr>
            <p:ph type="pic" sz="quarter" idx="10"/>
          </p:nvPr>
        </p:nvPicPr>
        <p:blipFill>
          <a:blip r:embed="rId3"/>
          <a:srcRect l="874" t="2340" r="874" b="9624"/>
          <a:stretch>
            <a:fillRect/>
          </a:stretch>
        </p:blipFill>
        <p:spPr>
          <a:xfrm>
            <a:off x="-1" y="0"/>
            <a:ext cx="9143999" cy="3620531"/>
          </a:xfrm>
        </p:spPr>
      </p:pic>
      <p:sp>
        <p:nvSpPr>
          <p:cNvPr id="3" name="Text Placeholder 2">
            <a:extLst>
              <a:ext uri="{FF2B5EF4-FFF2-40B4-BE49-F238E27FC236}">
                <a16:creationId xmlns:a16="http://schemas.microsoft.com/office/drawing/2014/main" id="{EE2A28F0-A5E7-2E92-7ED2-391996CBCA9A}"/>
              </a:ext>
            </a:extLst>
          </p:cNvPr>
          <p:cNvSpPr>
            <a:spLocks noGrp="1"/>
          </p:cNvSpPr>
          <p:nvPr>
            <p:ph type="body" sz="quarter" idx="13"/>
          </p:nvPr>
        </p:nvSpPr>
        <p:spPr/>
        <p:txBody>
          <a:bodyPr/>
          <a:lstStyle/>
          <a:p>
            <a:r>
              <a:rPr lang="en-US" dirty="0"/>
              <a:t>The webinar will begin soon</a:t>
            </a:r>
          </a:p>
        </p:txBody>
      </p:sp>
      <p:sp>
        <p:nvSpPr>
          <p:cNvPr id="26" name="Text Placeholder 25">
            <a:extLst>
              <a:ext uri="{FF2B5EF4-FFF2-40B4-BE49-F238E27FC236}">
                <a16:creationId xmlns:a16="http://schemas.microsoft.com/office/drawing/2014/main" id="{8746B36E-62F0-24B4-4542-59922EAF207A}"/>
              </a:ext>
            </a:extLst>
          </p:cNvPr>
          <p:cNvSpPr>
            <a:spLocks noGrp="1"/>
          </p:cNvSpPr>
          <p:nvPr>
            <p:ph type="body" sz="quarter" idx="11"/>
          </p:nvPr>
        </p:nvSpPr>
        <p:spPr>
          <a:xfrm>
            <a:off x="457200" y="4067524"/>
            <a:ext cx="8229600" cy="387798"/>
          </a:xfrm>
        </p:spPr>
        <p:txBody>
          <a:bodyPr/>
          <a:lstStyle/>
          <a:p>
            <a:r>
              <a:rPr lang="en-US" dirty="0">
                <a:cs typeface="Calibri"/>
              </a:rPr>
              <a:t>Building an Effective Transitional Work Program</a:t>
            </a:r>
          </a:p>
        </p:txBody>
      </p:sp>
      <p:pic>
        <p:nvPicPr>
          <p:cNvPr id="2" name="Picture 68">
            <a:extLst>
              <a:ext uri="{FF2B5EF4-FFF2-40B4-BE49-F238E27FC236}">
                <a16:creationId xmlns:a16="http://schemas.microsoft.com/office/drawing/2014/main" id="{5F6E2A5F-1340-D801-27A0-B8D0347D0AB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92068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A93CB-5FD7-9289-35BD-A040851BFD2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3F4533B-0503-6CB2-9273-24E5842F305E}"/>
              </a:ext>
            </a:extLst>
          </p:cNvPr>
          <p:cNvSpPr>
            <a:spLocks noGrp="1"/>
          </p:cNvSpPr>
          <p:nvPr>
            <p:ph type="body" sz="quarter" idx="12"/>
          </p:nvPr>
        </p:nvSpPr>
        <p:spPr/>
        <p:txBody>
          <a:bodyPr/>
          <a:lstStyle/>
          <a:p>
            <a:r>
              <a:rPr lang="en-US" dirty="0"/>
              <a:t>The Benefits - Financial</a:t>
            </a:r>
          </a:p>
        </p:txBody>
      </p:sp>
      <p:sp>
        <p:nvSpPr>
          <p:cNvPr id="17" name="Content Placeholder 10">
            <a:extLst>
              <a:ext uri="{FF2B5EF4-FFF2-40B4-BE49-F238E27FC236}">
                <a16:creationId xmlns:a16="http://schemas.microsoft.com/office/drawing/2014/main" id="{0B4B40E6-AC08-122A-8ED1-1A7E9580A64B}"/>
              </a:ext>
            </a:extLst>
          </p:cNvPr>
          <p:cNvSpPr>
            <a:spLocks noGrp="1"/>
          </p:cNvSpPr>
          <p:nvPr>
            <p:ph sz="quarter" idx="14"/>
          </p:nvPr>
        </p:nvSpPr>
        <p:spPr>
          <a:xfrm>
            <a:off x="457200" y="1158239"/>
            <a:ext cx="3964330" cy="2522509"/>
          </a:xfrm>
        </p:spPr>
        <p:txBody>
          <a:bodyPr/>
          <a:lstStyle/>
          <a:p>
            <a:pPr marL="0" indent="0">
              <a:buNone/>
            </a:pPr>
            <a:r>
              <a:rPr lang="en-US" b="1" dirty="0"/>
              <a:t>Reduces Time Lost</a:t>
            </a:r>
          </a:p>
          <a:p>
            <a:r>
              <a:rPr lang="en-US" dirty="0"/>
              <a:t>After 12 weeks off job </a:t>
            </a:r>
            <a:br>
              <a:rPr lang="en-US" dirty="0"/>
            </a:br>
            <a:r>
              <a:rPr lang="en-US" dirty="0"/>
              <a:t>following injury:</a:t>
            </a:r>
            <a:br>
              <a:rPr lang="en-US" dirty="0"/>
            </a:br>
            <a:r>
              <a:rPr lang="en-US" b="1" dirty="0">
                <a:solidFill>
                  <a:srgbClr val="00426B"/>
                </a:solidFill>
              </a:rPr>
              <a:t>~</a:t>
            </a:r>
            <a:r>
              <a:rPr lang="en-US" sz="3500" b="1" dirty="0">
                <a:solidFill>
                  <a:srgbClr val="00426B"/>
                </a:solidFill>
              </a:rPr>
              <a:t> 50% </a:t>
            </a:r>
            <a:r>
              <a:rPr lang="en-US" dirty="0"/>
              <a:t>of workers don’t return! </a:t>
            </a:r>
          </a:p>
          <a:p>
            <a:r>
              <a:rPr lang="en-US" dirty="0"/>
              <a:t>After 1 year, likelihood </a:t>
            </a:r>
            <a:br>
              <a:rPr lang="en-US" dirty="0"/>
            </a:br>
            <a:r>
              <a:rPr lang="en-US" dirty="0"/>
              <a:t>decreases to </a:t>
            </a:r>
            <a:r>
              <a:rPr lang="en-US" sz="3500" b="1" dirty="0">
                <a:solidFill>
                  <a:srgbClr val="00426B"/>
                </a:solidFill>
              </a:rPr>
              <a:t>&lt; 2% </a:t>
            </a:r>
          </a:p>
        </p:txBody>
      </p:sp>
      <p:graphicFrame>
        <p:nvGraphicFramePr>
          <p:cNvPr id="3" name="Object 5">
            <a:extLst>
              <a:ext uri="{FF2B5EF4-FFF2-40B4-BE49-F238E27FC236}">
                <a16:creationId xmlns:a16="http://schemas.microsoft.com/office/drawing/2014/main" id="{0E4694E3-83E2-1644-1A98-2CD46FF75FA1}"/>
              </a:ext>
            </a:extLst>
          </p:cNvPr>
          <p:cNvGraphicFramePr>
            <a:graphicFrameLocks noChangeAspect="1"/>
          </p:cNvGraphicFramePr>
          <p:nvPr>
            <p:extLst>
              <p:ext uri="{D42A27DB-BD31-4B8C-83A1-F6EECF244321}">
                <p14:modId xmlns:p14="http://schemas.microsoft.com/office/powerpoint/2010/main" val="893630271"/>
              </p:ext>
            </p:extLst>
          </p:nvPr>
        </p:nvGraphicFramePr>
        <p:xfrm>
          <a:off x="5111497" y="949325"/>
          <a:ext cx="3035808" cy="29522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03987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C93F-F40C-C3A5-061D-608EA2F0E37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7FB6A60-4955-7FE0-C14A-E2DD157290DB}"/>
              </a:ext>
            </a:extLst>
          </p:cNvPr>
          <p:cNvSpPr>
            <a:spLocks noGrp="1"/>
          </p:cNvSpPr>
          <p:nvPr>
            <p:ph type="body" sz="quarter" idx="12"/>
          </p:nvPr>
        </p:nvSpPr>
        <p:spPr/>
        <p:txBody>
          <a:bodyPr/>
          <a:lstStyle/>
          <a:p>
            <a:r>
              <a:rPr lang="en-US" dirty="0"/>
              <a:t>The Benefits - Financial</a:t>
            </a:r>
          </a:p>
        </p:txBody>
      </p:sp>
      <p:sp>
        <p:nvSpPr>
          <p:cNvPr id="17" name="Content Placeholder 10">
            <a:extLst>
              <a:ext uri="{FF2B5EF4-FFF2-40B4-BE49-F238E27FC236}">
                <a16:creationId xmlns:a16="http://schemas.microsoft.com/office/drawing/2014/main" id="{D3E98FF8-1E8F-B4F7-EAF9-E103D8045C6B}"/>
              </a:ext>
            </a:extLst>
          </p:cNvPr>
          <p:cNvSpPr>
            <a:spLocks noGrp="1"/>
          </p:cNvSpPr>
          <p:nvPr>
            <p:ph sz="quarter" idx="14"/>
          </p:nvPr>
        </p:nvSpPr>
        <p:spPr>
          <a:xfrm>
            <a:off x="457200" y="1158239"/>
            <a:ext cx="3964330" cy="2522509"/>
          </a:xfrm>
        </p:spPr>
        <p:txBody>
          <a:bodyPr/>
          <a:lstStyle/>
          <a:p>
            <a:pPr marL="0" indent="0">
              <a:buNone/>
            </a:pPr>
            <a:r>
              <a:rPr lang="en-US" b="1" dirty="0"/>
              <a:t>Impacts Ex-Mod</a:t>
            </a:r>
          </a:p>
          <a:p>
            <a:r>
              <a:rPr lang="en-US" dirty="0"/>
              <a:t>Fewer &amp; less costly claims reduces </a:t>
            </a:r>
            <a:br>
              <a:rPr lang="en-US" dirty="0"/>
            </a:br>
            <a:r>
              <a:rPr lang="en-US" dirty="0"/>
              <a:t>Ex-mod impact.</a:t>
            </a:r>
          </a:p>
          <a:p>
            <a:r>
              <a:rPr lang="en-US" dirty="0"/>
              <a:t>Based on 3 years of loss experience.</a:t>
            </a:r>
          </a:p>
          <a:p>
            <a:r>
              <a:rPr lang="en-US" dirty="0"/>
              <a:t>Current policy year and previous </a:t>
            </a:r>
            <a:br>
              <a:rPr lang="en-US" dirty="0"/>
            </a:br>
            <a:r>
              <a:rPr lang="en-US" dirty="0"/>
              <a:t>policy year isn’t included in calculation.</a:t>
            </a:r>
          </a:p>
        </p:txBody>
      </p:sp>
      <p:graphicFrame>
        <p:nvGraphicFramePr>
          <p:cNvPr id="2" name="Content Placeholder 3">
            <a:extLst>
              <a:ext uri="{FF2B5EF4-FFF2-40B4-BE49-F238E27FC236}">
                <a16:creationId xmlns:a16="http://schemas.microsoft.com/office/drawing/2014/main" id="{C2542AB0-9A2D-5447-9F72-AB7C43165F2A}"/>
              </a:ext>
            </a:extLst>
          </p:cNvPr>
          <p:cNvGraphicFramePr>
            <a:graphicFrameLocks/>
          </p:cNvGraphicFramePr>
          <p:nvPr>
            <p:extLst>
              <p:ext uri="{D42A27DB-BD31-4B8C-83A1-F6EECF244321}">
                <p14:modId xmlns:p14="http://schemas.microsoft.com/office/powerpoint/2010/main" val="816420134"/>
              </p:ext>
            </p:extLst>
          </p:nvPr>
        </p:nvGraphicFramePr>
        <p:xfrm>
          <a:off x="4966471" y="974608"/>
          <a:ext cx="3574740" cy="18137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D6D9C04B-5970-E0D0-B8DC-EB8BC3A83673}"/>
              </a:ext>
            </a:extLst>
          </p:cNvPr>
          <p:cNvGraphicFramePr/>
          <p:nvPr>
            <p:extLst>
              <p:ext uri="{D42A27DB-BD31-4B8C-83A1-F6EECF244321}">
                <p14:modId xmlns:p14="http://schemas.microsoft.com/office/powerpoint/2010/main" val="1321300616"/>
              </p:ext>
            </p:extLst>
          </p:nvPr>
        </p:nvGraphicFramePr>
        <p:xfrm>
          <a:off x="6208265" y="2892178"/>
          <a:ext cx="1084651" cy="651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5" name="Straight Connector 4">
            <a:extLst>
              <a:ext uri="{FF2B5EF4-FFF2-40B4-BE49-F238E27FC236}">
                <a16:creationId xmlns:a16="http://schemas.microsoft.com/office/drawing/2014/main" id="{9A29EB71-C597-650C-475F-B144F02BEB31}"/>
              </a:ext>
            </a:extLst>
          </p:cNvPr>
          <p:cNvCxnSpPr>
            <a:cxnSpLocks/>
          </p:cNvCxnSpPr>
          <p:nvPr/>
        </p:nvCxnSpPr>
        <p:spPr bwMode="auto">
          <a:xfrm>
            <a:off x="6060757" y="2890841"/>
            <a:ext cx="1397953" cy="717295"/>
          </a:xfrm>
          <a:prstGeom prst="line">
            <a:avLst/>
          </a:prstGeom>
          <a:solidFill>
            <a:schemeClr val="bg1"/>
          </a:solidFill>
          <a:ln w="57150" cap="flat" cmpd="sng" algn="ctr">
            <a:solidFill>
              <a:srgbClr val="DB6015"/>
            </a:solidFill>
            <a:prstDash val="solid"/>
            <a:round/>
            <a:headEnd type="none" w="med" len="med"/>
            <a:tailEnd type="none" w="med" len="med"/>
          </a:ln>
          <a:effectLst/>
        </p:spPr>
      </p:cxnSp>
    </p:spTree>
    <p:extLst>
      <p:ext uri="{BB962C8B-B14F-4D97-AF65-F5344CB8AC3E}">
        <p14:creationId xmlns:p14="http://schemas.microsoft.com/office/powerpoint/2010/main" val="325296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755A9-6781-DD17-8067-3EE1BA5200C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9C82543-279F-CB32-5F89-1EAEB129D38E}"/>
              </a:ext>
            </a:extLst>
          </p:cNvPr>
          <p:cNvSpPr>
            <a:spLocks noGrp="1"/>
          </p:cNvSpPr>
          <p:nvPr>
            <p:ph type="body" sz="quarter" idx="12"/>
          </p:nvPr>
        </p:nvSpPr>
        <p:spPr/>
        <p:txBody>
          <a:bodyPr/>
          <a:lstStyle/>
          <a:p>
            <a:r>
              <a:rPr lang="en-US" dirty="0"/>
              <a:t>The Benefits - Financial</a:t>
            </a:r>
          </a:p>
        </p:txBody>
      </p:sp>
      <p:sp>
        <p:nvSpPr>
          <p:cNvPr id="17" name="Content Placeholder 10">
            <a:extLst>
              <a:ext uri="{FF2B5EF4-FFF2-40B4-BE49-F238E27FC236}">
                <a16:creationId xmlns:a16="http://schemas.microsoft.com/office/drawing/2014/main" id="{B862252F-CBAB-0F08-1375-2EC42C480AAE}"/>
              </a:ext>
            </a:extLst>
          </p:cNvPr>
          <p:cNvSpPr>
            <a:spLocks noGrp="1"/>
          </p:cNvSpPr>
          <p:nvPr>
            <p:ph sz="quarter" idx="14"/>
          </p:nvPr>
        </p:nvSpPr>
        <p:spPr>
          <a:xfrm>
            <a:off x="457200" y="1158239"/>
            <a:ext cx="3964330" cy="2522509"/>
          </a:xfrm>
        </p:spPr>
        <p:txBody>
          <a:bodyPr/>
          <a:lstStyle/>
          <a:p>
            <a:pPr marL="0" indent="0">
              <a:buNone/>
            </a:pPr>
            <a:r>
              <a:rPr lang="en-US" b="1" dirty="0"/>
              <a:t>Reduces Litigation</a:t>
            </a:r>
          </a:p>
          <a:p>
            <a:r>
              <a:rPr lang="en-US" dirty="0"/>
              <a:t>Focus on worker </a:t>
            </a:r>
            <a:r>
              <a:rPr lang="en-US" b="1" dirty="0"/>
              <a:t>ability</a:t>
            </a:r>
            <a:r>
              <a:rPr lang="en-US" dirty="0"/>
              <a:t> vs. worker disability.</a:t>
            </a:r>
          </a:p>
          <a:p>
            <a:r>
              <a:rPr lang="en-US" dirty="0"/>
              <a:t>Faster claims close, less likely litigation</a:t>
            </a:r>
          </a:p>
        </p:txBody>
      </p:sp>
      <p:graphicFrame>
        <p:nvGraphicFramePr>
          <p:cNvPr id="3" name="Chart 2">
            <a:extLst>
              <a:ext uri="{FF2B5EF4-FFF2-40B4-BE49-F238E27FC236}">
                <a16:creationId xmlns:a16="http://schemas.microsoft.com/office/drawing/2014/main" id="{F704C3EE-8092-8A43-2F86-810B21A4C198}"/>
              </a:ext>
            </a:extLst>
          </p:cNvPr>
          <p:cNvGraphicFramePr/>
          <p:nvPr>
            <p:extLst>
              <p:ext uri="{D42A27DB-BD31-4B8C-83A1-F6EECF244321}">
                <p14:modId xmlns:p14="http://schemas.microsoft.com/office/powerpoint/2010/main" val="484834592"/>
              </p:ext>
            </p:extLst>
          </p:nvPr>
        </p:nvGraphicFramePr>
        <p:xfrm>
          <a:off x="4998262" y="1024128"/>
          <a:ext cx="3471298" cy="276737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8134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EF2A-162B-AA5A-7428-DDA67DB74A3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29EEB56-6364-E8AD-9FBD-915B359B7D85}"/>
              </a:ext>
            </a:extLst>
          </p:cNvPr>
          <p:cNvSpPr>
            <a:spLocks noGrp="1"/>
          </p:cNvSpPr>
          <p:nvPr>
            <p:ph type="body" sz="quarter" idx="12"/>
          </p:nvPr>
        </p:nvSpPr>
        <p:spPr>
          <a:xfrm>
            <a:off x="457200" y="457200"/>
            <a:ext cx="8229600" cy="387798"/>
          </a:xfrm>
        </p:spPr>
        <p:txBody>
          <a:bodyPr/>
          <a:lstStyle/>
          <a:p>
            <a:r>
              <a:rPr lang="en-US" dirty="0"/>
              <a:t>The Benefits - Financial</a:t>
            </a:r>
          </a:p>
        </p:txBody>
      </p:sp>
      <p:sp>
        <p:nvSpPr>
          <p:cNvPr id="5" name="Content Placeholder 10">
            <a:extLst>
              <a:ext uri="{FF2B5EF4-FFF2-40B4-BE49-F238E27FC236}">
                <a16:creationId xmlns:a16="http://schemas.microsoft.com/office/drawing/2014/main" id="{6A6DB8A6-435F-E3B4-8B28-4A835FD6598D}"/>
              </a:ext>
            </a:extLst>
          </p:cNvPr>
          <p:cNvSpPr>
            <a:spLocks noGrp="1"/>
          </p:cNvSpPr>
          <p:nvPr>
            <p:ph sz="quarter" idx="14"/>
          </p:nvPr>
        </p:nvSpPr>
        <p:spPr>
          <a:xfrm>
            <a:off x="457200" y="1158239"/>
            <a:ext cx="8229600" cy="2522509"/>
          </a:xfrm>
        </p:spPr>
        <p:txBody>
          <a:bodyPr/>
          <a:lstStyle/>
          <a:p>
            <a:pPr marL="0" indent="0">
              <a:buNone/>
            </a:pPr>
            <a:r>
              <a:rPr lang="en-US" b="1" dirty="0"/>
              <a:t>Reduces Disability Expense</a:t>
            </a:r>
          </a:p>
          <a:p>
            <a:r>
              <a:rPr lang="en-US" dirty="0"/>
              <a:t>Studies show reduced length and cost of disability.</a:t>
            </a:r>
          </a:p>
          <a:p>
            <a:r>
              <a:rPr lang="en-US" dirty="0"/>
              <a:t>Accommodations cost little or nothing - low priority, important tasks that need to be done.</a:t>
            </a:r>
          </a:p>
          <a:p>
            <a:r>
              <a:rPr lang="en-US" dirty="0"/>
              <a:t>Develop an ability vs disability approach.</a:t>
            </a:r>
          </a:p>
        </p:txBody>
      </p:sp>
    </p:spTree>
    <p:extLst>
      <p:ext uri="{BB962C8B-B14F-4D97-AF65-F5344CB8AC3E}">
        <p14:creationId xmlns:p14="http://schemas.microsoft.com/office/powerpoint/2010/main" val="39658700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E878EF-293F-58DF-ED38-76EF9CA7BB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C05C954-2641-EC4F-5EC9-832FBD77AADF}"/>
              </a:ext>
            </a:extLst>
          </p:cNvPr>
          <p:cNvSpPr>
            <a:spLocks noGrp="1"/>
          </p:cNvSpPr>
          <p:nvPr>
            <p:ph type="body" sz="quarter" idx="12"/>
          </p:nvPr>
        </p:nvSpPr>
        <p:spPr>
          <a:xfrm>
            <a:off x="457200" y="457200"/>
            <a:ext cx="8229600" cy="387798"/>
          </a:xfrm>
        </p:spPr>
        <p:txBody>
          <a:bodyPr/>
          <a:lstStyle/>
          <a:p>
            <a:r>
              <a:rPr lang="en-US" dirty="0"/>
              <a:t>The Benefits - Financial</a:t>
            </a:r>
          </a:p>
        </p:txBody>
      </p:sp>
      <p:sp>
        <p:nvSpPr>
          <p:cNvPr id="5" name="Content Placeholder 10">
            <a:extLst>
              <a:ext uri="{FF2B5EF4-FFF2-40B4-BE49-F238E27FC236}">
                <a16:creationId xmlns:a16="http://schemas.microsoft.com/office/drawing/2014/main" id="{03393355-8DB7-6945-1E8A-E400CA13F5B9}"/>
              </a:ext>
            </a:extLst>
          </p:cNvPr>
          <p:cNvSpPr>
            <a:spLocks noGrp="1"/>
          </p:cNvSpPr>
          <p:nvPr>
            <p:ph sz="quarter" idx="14"/>
          </p:nvPr>
        </p:nvSpPr>
        <p:spPr>
          <a:xfrm>
            <a:off x="457200" y="1158239"/>
            <a:ext cx="8229600" cy="2522509"/>
          </a:xfrm>
        </p:spPr>
        <p:txBody>
          <a:bodyPr/>
          <a:lstStyle/>
          <a:p>
            <a:pPr marL="0" indent="0">
              <a:buNone/>
            </a:pPr>
            <a:r>
              <a:rPr lang="en-US" b="1" dirty="0"/>
              <a:t>Maximum Medical Improvement Faster</a:t>
            </a:r>
          </a:p>
          <a:p>
            <a:r>
              <a:rPr lang="en-US" dirty="0"/>
              <a:t>Workers return to regular duty faster.</a:t>
            </a:r>
          </a:p>
          <a:p>
            <a:r>
              <a:rPr lang="en-US" dirty="0"/>
              <a:t>Can attain maximum medical recovery…</a:t>
            </a:r>
            <a:br>
              <a:rPr lang="en-US" dirty="0"/>
            </a:br>
            <a:br>
              <a:rPr lang="en-US" dirty="0"/>
            </a:br>
            <a:r>
              <a:rPr lang="en-US" sz="3500" b="1" dirty="0">
                <a:solidFill>
                  <a:srgbClr val="00426B"/>
                </a:solidFill>
              </a:rPr>
              <a:t>3x faster!</a:t>
            </a:r>
          </a:p>
          <a:p>
            <a:endParaRPr lang="en-US" dirty="0"/>
          </a:p>
        </p:txBody>
      </p:sp>
    </p:spTree>
    <p:extLst>
      <p:ext uri="{BB962C8B-B14F-4D97-AF65-F5344CB8AC3E}">
        <p14:creationId xmlns:p14="http://schemas.microsoft.com/office/powerpoint/2010/main" val="771798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BFD12-8B72-B896-4D32-53048E18C10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2481901-D30F-3A12-8168-AFA70CAF7E4C}"/>
              </a:ext>
            </a:extLst>
          </p:cNvPr>
          <p:cNvSpPr>
            <a:spLocks noGrp="1"/>
          </p:cNvSpPr>
          <p:nvPr>
            <p:ph type="body" sz="quarter" idx="12"/>
          </p:nvPr>
        </p:nvSpPr>
        <p:spPr>
          <a:xfrm>
            <a:off x="457200" y="457200"/>
            <a:ext cx="8229600" cy="387798"/>
          </a:xfrm>
        </p:spPr>
        <p:txBody>
          <a:bodyPr/>
          <a:lstStyle/>
          <a:p>
            <a:r>
              <a:rPr lang="en-US" dirty="0"/>
              <a:t>The Benefits - Employee</a:t>
            </a:r>
          </a:p>
        </p:txBody>
      </p:sp>
      <p:sp>
        <p:nvSpPr>
          <p:cNvPr id="5" name="Content Placeholder 10">
            <a:extLst>
              <a:ext uri="{FF2B5EF4-FFF2-40B4-BE49-F238E27FC236}">
                <a16:creationId xmlns:a16="http://schemas.microsoft.com/office/drawing/2014/main" id="{CB5157AA-F16C-5E41-F37D-13CB3F9412C8}"/>
              </a:ext>
            </a:extLst>
          </p:cNvPr>
          <p:cNvSpPr>
            <a:spLocks noGrp="1"/>
          </p:cNvSpPr>
          <p:nvPr>
            <p:ph sz="quarter" idx="14"/>
          </p:nvPr>
        </p:nvSpPr>
        <p:spPr>
          <a:xfrm>
            <a:off x="457200" y="1158239"/>
            <a:ext cx="8229600" cy="2522509"/>
          </a:xfrm>
        </p:spPr>
        <p:txBody>
          <a:bodyPr/>
          <a:lstStyle/>
          <a:p>
            <a:pPr marL="0" indent="0">
              <a:buNone/>
            </a:pPr>
            <a:r>
              <a:rPr lang="en-US" b="1" dirty="0"/>
              <a:t>Employee feels needed and wanted</a:t>
            </a:r>
          </a:p>
          <a:p>
            <a:r>
              <a:rPr lang="en-US" dirty="0"/>
              <a:t>Part of essential team – “we’re in this together!”</a:t>
            </a:r>
          </a:p>
          <a:p>
            <a:r>
              <a:rPr lang="en-US" dirty="0"/>
              <a:t>Promotes faster recovery time.</a:t>
            </a:r>
          </a:p>
          <a:p>
            <a:r>
              <a:rPr lang="en-US" dirty="0"/>
              <a:t>Reduces concerns about losing job.</a:t>
            </a:r>
          </a:p>
          <a:p>
            <a:r>
              <a:rPr lang="en-US" dirty="0"/>
              <a:t>Provides income stability – still earning a paycheck.</a:t>
            </a:r>
          </a:p>
          <a:p>
            <a:r>
              <a:rPr lang="en-US" dirty="0"/>
              <a:t>Employee feels</a:t>
            </a:r>
            <a:r>
              <a:rPr lang="en-US" b="1" dirty="0"/>
              <a:t> valued and useful!</a:t>
            </a:r>
          </a:p>
        </p:txBody>
      </p:sp>
    </p:spTree>
    <p:extLst>
      <p:ext uri="{BB962C8B-B14F-4D97-AF65-F5344CB8AC3E}">
        <p14:creationId xmlns:p14="http://schemas.microsoft.com/office/powerpoint/2010/main" val="1181806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564F1-BC71-1E10-8C44-57D03867793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A0FC53B-9D86-ADEE-9E63-BAF151756CA9}"/>
              </a:ext>
            </a:extLst>
          </p:cNvPr>
          <p:cNvSpPr>
            <a:spLocks noGrp="1"/>
          </p:cNvSpPr>
          <p:nvPr>
            <p:ph type="body" sz="quarter" idx="12"/>
          </p:nvPr>
        </p:nvSpPr>
        <p:spPr>
          <a:xfrm>
            <a:off x="457200" y="457200"/>
            <a:ext cx="8229600" cy="387798"/>
          </a:xfrm>
        </p:spPr>
        <p:txBody>
          <a:bodyPr/>
          <a:lstStyle/>
          <a:p>
            <a:r>
              <a:rPr lang="en-US" dirty="0"/>
              <a:t>The Benefits - Employee</a:t>
            </a:r>
          </a:p>
        </p:txBody>
      </p:sp>
      <p:sp>
        <p:nvSpPr>
          <p:cNvPr id="5" name="Content Placeholder 10">
            <a:extLst>
              <a:ext uri="{FF2B5EF4-FFF2-40B4-BE49-F238E27FC236}">
                <a16:creationId xmlns:a16="http://schemas.microsoft.com/office/drawing/2014/main" id="{D5C3E728-9ABF-FC82-6D97-3939127D20D6}"/>
              </a:ext>
            </a:extLst>
          </p:cNvPr>
          <p:cNvSpPr>
            <a:spLocks noGrp="1"/>
          </p:cNvSpPr>
          <p:nvPr>
            <p:ph sz="quarter" idx="14"/>
          </p:nvPr>
        </p:nvSpPr>
        <p:spPr>
          <a:xfrm>
            <a:off x="457200" y="1158239"/>
            <a:ext cx="7672192" cy="2522509"/>
          </a:xfrm>
        </p:spPr>
        <p:txBody>
          <a:bodyPr/>
          <a:lstStyle/>
          <a:p>
            <a:pPr marL="0" indent="0">
              <a:buNone/>
            </a:pPr>
            <a:r>
              <a:rPr lang="en-US" b="1" dirty="0"/>
              <a:t>Faster Recovery Time</a:t>
            </a:r>
          </a:p>
          <a:p>
            <a:r>
              <a:rPr lang="en-US" dirty="0"/>
              <a:t>Ability vs. disability environment – each day in recovery employee can do a little more.</a:t>
            </a:r>
          </a:p>
          <a:p>
            <a:r>
              <a:rPr lang="en-US" dirty="0"/>
              <a:t>Continued activity and motion.</a:t>
            </a:r>
          </a:p>
          <a:p>
            <a:r>
              <a:rPr lang="en-US" dirty="0"/>
              <a:t>Incentive to return to normal work – we need you back in your job with your team.</a:t>
            </a:r>
          </a:p>
        </p:txBody>
      </p:sp>
    </p:spTree>
    <p:extLst>
      <p:ext uri="{BB962C8B-B14F-4D97-AF65-F5344CB8AC3E}">
        <p14:creationId xmlns:p14="http://schemas.microsoft.com/office/powerpoint/2010/main" val="737761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0D13D-451F-6251-1ECA-4A3010EEC49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C2CD3C-37D7-F01D-ABBA-C25AC0D88EFE}"/>
              </a:ext>
            </a:extLst>
          </p:cNvPr>
          <p:cNvSpPr>
            <a:spLocks noGrp="1"/>
          </p:cNvSpPr>
          <p:nvPr>
            <p:ph type="body" sz="quarter" idx="12"/>
          </p:nvPr>
        </p:nvSpPr>
        <p:spPr/>
        <p:txBody>
          <a:bodyPr/>
          <a:lstStyle/>
          <a:p>
            <a:r>
              <a:rPr lang="en-US" dirty="0"/>
              <a:t>The Benefits - Employee</a:t>
            </a:r>
          </a:p>
        </p:txBody>
      </p:sp>
      <p:sp>
        <p:nvSpPr>
          <p:cNvPr id="17" name="Content Placeholder 10">
            <a:extLst>
              <a:ext uri="{FF2B5EF4-FFF2-40B4-BE49-F238E27FC236}">
                <a16:creationId xmlns:a16="http://schemas.microsoft.com/office/drawing/2014/main" id="{DDF3053C-7078-C046-0965-3E71B2EC0A19}"/>
              </a:ext>
            </a:extLst>
          </p:cNvPr>
          <p:cNvSpPr>
            <a:spLocks noGrp="1"/>
          </p:cNvSpPr>
          <p:nvPr>
            <p:ph sz="quarter" idx="14"/>
          </p:nvPr>
        </p:nvSpPr>
        <p:spPr>
          <a:xfrm>
            <a:off x="457200" y="1158240"/>
            <a:ext cx="7734822" cy="387798"/>
          </a:xfrm>
        </p:spPr>
        <p:txBody>
          <a:bodyPr/>
          <a:lstStyle/>
          <a:p>
            <a:pPr marL="0" indent="0">
              <a:buNone/>
            </a:pPr>
            <a:r>
              <a:rPr lang="en-US" dirty="0"/>
              <a:t>Focuses on “</a:t>
            </a:r>
            <a:r>
              <a:rPr lang="en-US" b="1" dirty="0">
                <a:solidFill>
                  <a:srgbClr val="00426B"/>
                </a:solidFill>
              </a:rPr>
              <a:t>Can Do</a:t>
            </a:r>
            <a:r>
              <a:rPr lang="en-US" dirty="0"/>
              <a:t>” vs. “</a:t>
            </a:r>
            <a:r>
              <a:rPr lang="en-US" b="1" dirty="0">
                <a:solidFill>
                  <a:srgbClr val="00426B"/>
                </a:solidFill>
              </a:rPr>
              <a:t>Can’t Do</a:t>
            </a:r>
            <a:r>
              <a:rPr lang="en-US" dirty="0"/>
              <a:t>”</a:t>
            </a:r>
          </a:p>
        </p:txBody>
      </p:sp>
      <p:sp>
        <p:nvSpPr>
          <p:cNvPr id="2" name="Rectangle 1">
            <a:extLst>
              <a:ext uri="{FF2B5EF4-FFF2-40B4-BE49-F238E27FC236}">
                <a16:creationId xmlns:a16="http://schemas.microsoft.com/office/drawing/2014/main" id="{8C3FDAF8-A72E-622C-32CC-9AB0F129D35C}"/>
              </a:ext>
            </a:extLst>
          </p:cNvPr>
          <p:cNvSpPr/>
          <p:nvPr/>
        </p:nvSpPr>
        <p:spPr>
          <a:xfrm>
            <a:off x="4293464" y="1568782"/>
            <a:ext cx="3946102" cy="2187170"/>
          </a:xfrm>
          <a:prstGeom prst="rect">
            <a:avLst/>
          </a:prstGeom>
          <a:solidFill>
            <a:srgbClr val="009ADD">
              <a:alpha val="1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a typeface="Source Sans Pro" panose="020B0503030403020204" pitchFamily="34" charset="0"/>
            </a:endParaRPr>
          </a:p>
        </p:txBody>
      </p:sp>
      <p:sp>
        <p:nvSpPr>
          <p:cNvPr id="4" name="Rectangle 3">
            <a:extLst>
              <a:ext uri="{FF2B5EF4-FFF2-40B4-BE49-F238E27FC236}">
                <a16:creationId xmlns:a16="http://schemas.microsoft.com/office/drawing/2014/main" id="{BE810047-B9D3-A076-09EF-97449B5D6401}"/>
              </a:ext>
            </a:extLst>
          </p:cNvPr>
          <p:cNvSpPr/>
          <p:nvPr/>
        </p:nvSpPr>
        <p:spPr>
          <a:xfrm>
            <a:off x="484632" y="1563307"/>
            <a:ext cx="3557016" cy="2192024"/>
          </a:xfrm>
          <a:prstGeom prst="rect">
            <a:avLst/>
          </a:prstGeom>
          <a:solidFill>
            <a:srgbClr val="009ADD">
              <a:alpha val="1412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a typeface="Source Sans Pro" panose="020B0503030403020204" pitchFamily="34" charset="0"/>
            </a:endParaRPr>
          </a:p>
        </p:txBody>
      </p:sp>
      <p:sp>
        <p:nvSpPr>
          <p:cNvPr id="5" name="Text Placeholder 3">
            <a:extLst>
              <a:ext uri="{FF2B5EF4-FFF2-40B4-BE49-F238E27FC236}">
                <a16:creationId xmlns:a16="http://schemas.microsoft.com/office/drawing/2014/main" id="{E2F97589-7AAF-D2A1-B86C-CD21E59920D3}"/>
              </a:ext>
            </a:extLst>
          </p:cNvPr>
          <p:cNvSpPr txBox="1">
            <a:spLocks/>
          </p:cNvSpPr>
          <p:nvPr/>
        </p:nvSpPr>
        <p:spPr>
          <a:xfrm>
            <a:off x="646732" y="1638853"/>
            <a:ext cx="3352800" cy="2198386"/>
          </a:xfrm>
          <a:prstGeom prst="rect">
            <a:avLst/>
          </a:prstGeom>
        </p:spPr>
        <p:txBody>
          <a:bodyPr/>
          <a:lstStyle>
            <a:lvl1pPr marL="204704" indent="-204704" algn="l" defTabSz="685526" rtl="0" eaLnBrk="1" latinLnBrk="0" hangingPunct="1">
              <a:lnSpc>
                <a:spcPct val="90000"/>
              </a:lnSpc>
              <a:spcBef>
                <a:spcPts val="0"/>
              </a:spcBef>
              <a:spcAft>
                <a:spcPts val="750"/>
              </a:spcAft>
              <a:buFont typeface="Wingdings" panose="05000000000000000000" pitchFamily="2" charset="2"/>
              <a:buChar char="§"/>
              <a:defRPr sz="1700" kern="1200">
                <a:solidFill>
                  <a:schemeClr val="tx1"/>
                </a:solidFill>
                <a:latin typeface="Roboto Condensed Regular"/>
                <a:ea typeface="+mn-ea"/>
                <a:cs typeface="Roboto Condensed Regular"/>
              </a:defRPr>
            </a:lvl1pPr>
            <a:lvl2pPr marL="605789" indent="-204704" algn="l" defTabSz="685526" rtl="0" eaLnBrk="1" latinLnBrk="0" hangingPunct="1">
              <a:lnSpc>
                <a:spcPct val="90000"/>
              </a:lnSpc>
              <a:spcBef>
                <a:spcPts val="0"/>
              </a:spcBef>
              <a:spcAft>
                <a:spcPts val="750"/>
              </a:spcAft>
              <a:buFont typeface="Symbol" panose="05050102010706020507" pitchFamily="18" charset="2"/>
              <a:buChar char="-"/>
              <a:defRPr sz="1500" kern="1200">
                <a:solidFill>
                  <a:schemeClr val="tx1"/>
                </a:solidFill>
                <a:latin typeface="Roboto Condensed Regular"/>
                <a:ea typeface="+mn-ea"/>
                <a:cs typeface="Roboto Condensed Regular"/>
              </a:defRPr>
            </a:lvl2pPr>
            <a:lvl3pPr marL="810492" indent="-133298" algn="l" defTabSz="685526" rtl="0" eaLnBrk="1" latinLnBrk="0" hangingPunct="1">
              <a:lnSpc>
                <a:spcPct val="90000"/>
              </a:lnSpc>
              <a:spcBef>
                <a:spcPts val="0"/>
              </a:spcBef>
              <a:spcAft>
                <a:spcPts val="750"/>
              </a:spcAft>
              <a:buFont typeface="Symbol" panose="05050102010706020507" pitchFamily="18" charset="2"/>
              <a:buChar char="-"/>
              <a:defRPr sz="1400" kern="1200">
                <a:solidFill>
                  <a:schemeClr val="tx1"/>
                </a:solidFill>
                <a:latin typeface="Roboto Condensed Regular"/>
                <a:ea typeface="+mn-ea"/>
                <a:cs typeface="Roboto Condensed Regular"/>
              </a:defRPr>
            </a:lvl3pPr>
            <a:lvl4pPr marL="1077084" indent="-133298" algn="l" defTabSz="685526" rtl="0" eaLnBrk="1" latinLnBrk="0" hangingPunct="1">
              <a:lnSpc>
                <a:spcPct val="90000"/>
              </a:lnSpc>
              <a:spcBef>
                <a:spcPts val="0"/>
              </a:spcBef>
              <a:spcAft>
                <a:spcPts val="750"/>
              </a:spcAft>
              <a:buFont typeface="Symbol" panose="05050102010706020507" pitchFamily="18" charset="2"/>
              <a:buChar char="-"/>
              <a:defRPr sz="1200" kern="1200">
                <a:solidFill>
                  <a:schemeClr val="tx1"/>
                </a:solidFill>
                <a:latin typeface="Roboto Condensed Regular"/>
                <a:ea typeface="+mn-ea"/>
                <a:cs typeface="Roboto Condensed Regular"/>
              </a:defRPr>
            </a:lvl4pPr>
            <a:lvl5pPr marL="1344866" indent="-134488" algn="l" defTabSz="685526" rtl="0" eaLnBrk="1" latinLnBrk="0" hangingPunct="1">
              <a:lnSpc>
                <a:spcPct val="90000"/>
              </a:lnSpc>
              <a:spcBef>
                <a:spcPts val="0"/>
              </a:spcBef>
              <a:spcAft>
                <a:spcPts val="750"/>
              </a:spcAft>
              <a:buFont typeface="Symbol" panose="05050102010706020507" pitchFamily="18" charset="2"/>
              <a:buChar char="-"/>
              <a:defRPr sz="1200" kern="1200">
                <a:solidFill>
                  <a:schemeClr val="tx1"/>
                </a:solidFill>
                <a:latin typeface="Roboto Condensed Regular"/>
                <a:ea typeface="+mn-ea"/>
                <a:cs typeface="Roboto Condensed Regular"/>
              </a:defRPr>
            </a:lvl5pPr>
            <a:lvl6pPr marL="1885196"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7961"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722"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485"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fontAlgn="auto">
              <a:spcBef>
                <a:spcPts val="600"/>
              </a:spcBef>
              <a:spcAft>
                <a:spcPts val="600"/>
              </a:spcAft>
              <a:buNone/>
            </a:pPr>
            <a:r>
              <a:rPr lang="en-US" sz="2000" b="1" dirty="0">
                <a:solidFill>
                  <a:schemeClr val="tx1">
                    <a:lumMod val="75000"/>
                    <a:lumOff val="25000"/>
                  </a:schemeClr>
                </a:solidFill>
                <a:latin typeface="+mn-lt"/>
                <a:ea typeface="Source Sans Pro" panose="020B0503030403020204" pitchFamily="34" charset="0"/>
              </a:rPr>
              <a:t>Can Do: Ability environment</a:t>
            </a:r>
          </a:p>
          <a:p>
            <a:pPr marL="182880" indent="-182880">
              <a:lnSpc>
                <a:spcPct val="100000"/>
              </a:lnSpc>
              <a:spcAft>
                <a:spcPts val="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cs typeface="Roboto" panose="02000000000000000000" pitchFamily="2" charset="0"/>
              </a:rPr>
              <a:t>Can be productive!</a:t>
            </a:r>
          </a:p>
          <a:p>
            <a:pPr marL="182880" indent="-182880">
              <a:lnSpc>
                <a:spcPct val="100000"/>
              </a:lnSpc>
              <a:spcAft>
                <a:spcPts val="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cs typeface="Roboto" panose="02000000000000000000" pitchFamily="2" charset="0"/>
              </a:rPr>
              <a:t>Can interact with friends and co-workers.</a:t>
            </a:r>
          </a:p>
          <a:p>
            <a:pPr marL="182880" indent="-182880">
              <a:lnSpc>
                <a:spcPct val="100000"/>
              </a:lnSpc>
              <a:spcAft>
                <a:spcPts val="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Can monitor adherence to restrictions.</a:t>
            </a:r>
          </a:p>
        </p:txBody>
      </p:sp>
      <p:sp>
        <p:nvSpPr>
          <p:cNvPr id="7" name="Text Placeholder 3">
            <a:extLst>
              <a:ext uri="{FF2B5EF4-FFF2-40B4-BE49-F238E27FC236}">
                <a16:creationId xmlns:a16="http://schemas.microsoft.com/office/drawing/2014/main" id="{6FD085B9-29C1-2DCD-078C-BA14DE59A704}"/>
              </a:ext>
            </a:extLst>
          </p:cNvPr>
          <p:cNvSpPr txBox="1">
            <a:spLocks/>
          </p:cNvSpPr>
          <p:nvPr/>
        </p:nvSpPr>
        <p:spPr>
          <a:xfrm>
            <a:off x="4468923" y="1638853"/>
            <a:ext cx="3938985" cy="2116478"/>
          </a:xfrm>
          <a:prstGeom prst="rect">
            <a:avLst/>
          </a:prstGeom>
        </p:spPr>
        <p:txBody>
          <a:bodyPr/>
          <a:lstStyle>
            <a:lvl1pPr marL="204704" indent="-204704" algn="l" defTabSz="685526" rtl="0" eaLnBrk="1" latinLnBrk="0" hangingPunct="1">
              <a:lnSpc>
                <a:spcPct val="90000"/>
              </a:lnSpc>
              <a:spcBef>
                <a:spcPts val="0"/>
              </a:spcBef>
              <a:spcAft>
                <a:spcPts val="750"/>
              </a:spcAft>
              <a:buFont typeface="Wingdings" panose="05000000000000000000" pitchFamily="2" charset="2"/>
              <a:buChar char="§"/>
              <a:defRPr sz="1700" kern="1200">
                <a:solidFill>
                  <a:schemeClr val="tx1"/>
                </a:solidFill>
                <a:latin typeface="Roboto Condensed Regular"/>
                <a:ea typeface="+mn-ea"/>
                <a:cs typeface="Roboto Condensed Regular"/>
              </a:defRPr>
            </a:lvl1pPr>
            <a:lvl2pPr marL="605789" indent="-204704" algn="l" defTabSz="685526" rtl="0" eaLnBrk="1" latinLnBrk="0" hangingPunct="1">
              <a:lnSpc>
                <a:spcPct val="90000"/>
              </a:lnSpc>
              <a:spcBef>
                <a:spcPts val="0"/>
              </a:spcBef>
              <a:spcAft>
                <a:spcPts val="750"/>
              </a:spcAft>
              <a:buFont typeface="Symbol" panose="05050102010706020507" pitchFamily="18" charset="2"/>
              <a:buChar char="-"/>
              <a:defRPr sz="1500" kern="1200">
                <a:solidFill>
                  <a:schemeClr val="tx1"/>
                </a:solidFill>
                <a:latin typeface="Roboto Condensed Regular"/>
                <a:ea typeface="+mn-ea"/>
                <a:cs typeface="Roboto Condensed Regular"/>
              </a:defRPr>
            </a:lvl2pPr>
            <a:lvl3pPr marL="810492" indent="-133298" algn="l" defTabSz="685526" rtl="0" eaLnBrk="1" latinLnBrk="0" hangingPunct="1">
              <a:lnSpc>
                <a:spcPct val="90000"/>
              </a:lnSpc>
              <a:spcBef>
                <a:spcPts val="0"/>
              </a:spcBef>
              <a:spcAft>
                <a:spcPts val="750"/>
              </a:spcAft>
              <a:buFont typeface="Symbol" panose="05050102010706020507" pitchFamily="18" charset="2"/>
              <a:buChar char="-"/>
              <a:defRPr sz="1400" kern="1200">
                <a:solidFill>
                  <a:schemeClr val="tx1"/>
                </a:solidFill>
                <a:latin typeface="Roboto Condensed Regular"/>
                <a:ea typeface="+mn-ea"/>
                <a:cs typeface="Roboto Condensed Regular"/>
              </a:defRPr>
            </a:lvl3pPr>
            <a:lvl4pPr marL="1077084" indent="-133298" algn="l" defTabSz="685526" rtl="0" eaLnBrk="1" latinLnBrk="0" hangingPunct="1">
              <a:lnSpc>
                <a:spcPct val="90000"/>
              </a:lnSpc>
              <a:spcBef>
                <a:spcPts val="0"/>
              </a:spcBef>
              <a:spcAft>
                <a:spcPts val="750"/>
              </a:spcAft>
              <a:buFont typeface="Symbol" panose="05050102010706020507" pitchFamily="18" charset="2"/>
              <a:buChar char="-"/>
              <a:defRPr sz="1200" kern="1200">
                <a:solidFill>
                  <a:schemeClr val="tx1"/>
                </a:solidFill>
                <a:latin typeface="Roboto Condensed Regular"/>
                <a:ea typeface="+mn-ea"/>
                <a:cs typeface="Roboto Condensed Regular"/>
              </a:defRPr>
            </a:lvl4pPr>
            <a:lvl5pPr marL="1344866" indent="-134488" algn="l" defTabSz="685526" rtl="0" eaLnBrk="1" latinLnBrk="0" hangingPunct="1">
              <a:lnSpc>
                <a:spcPct val="90000"/>
              </a:lnSpc>
              <a:spcBef>
                <a:spcPts val="0"/>
              </a:spcBef>
              <a:spcAft>
                <a:spcPts val="750"/>
              </a:spcAft>
              <a:buFont typeface="Symbol" panose="05050102010706020507" pitchFamily="18" charset="2"/>
              <a:buChar char="-"/>
              <a:defRPr sz="1200" kern="1200">
                <a:solidFill>
                  <a:schemeClr val="tx1"/>
                </a:solidFill>
                <a:latin typeface="Roboto Condensed Regular"/>
                <a:ea typeface="+mn-ea"/>
                <a:cs typeface="Roboto Condensed Regular"/>
              </a:defRPr>
            </a:lvl5pPr>
            <a:lvl6pPr marL="1885196"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7961"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0722"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485" indent="-171382" algn="l" defTabSz="685526"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fontAlgn="auto">
              <a:spcBef>
                <a:spcPts val="600"/>
              </a:spcBef>
              <a:spcAft>
                <a:spcPts val="600"/>
              </a:spcAft>
              <a:buNone/>
            </a:pPr>
            <a:r>
              <a:rPr lang="en-US" sz="2000" b="1" dirty="0">
                <a:solidFill>
                  <a:schemeClr val="tx1">
                    <a:lumMod val="75000"/>
                    <a:lumOff val="25000"/>
                  </a:schemeClr>
                </a:solidFill>
                <a:latin typeface="+mn-lt"/>
                <a:ea typeface="Source Sans Pro" panose="020B0503030403020204" pitchFamily="34" charset="0"/>
                <a:cs typeface="Roboto" panose="02000000000000000000" pitchFamily="2" charset="0"/>
              </a:rPr>
              <a:t>Can’t do: Disability environment</a:t>
            </a:r>
          </a:p>
          <a:p>
            <a:pPr marL="182880" indent="-182880">
              <a:lnSpc>
                <a:spcPct val="100000"/>
              </a:lnSpc>
              <a:spcAft>
                <a:spcPts val="60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Can’t do same job </a:t>
            </a:r>
          </a:p>
          <a:p>
            <a:pPr marL="182880" lvl="1" indent="-182880">
              <a:lnSpc>
                <a:spcPct val="100000"/>
              </a:lnSpc>
              <a:spcAft>
                <a:spcPts val="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Feels worthless.</a:t>
            </a:r>
          </a:p>
          <a:p>
            <a:pPr marL="182880" lvl="1" indent="-182880">
              <a:lnSpc>
                <a:spcPct val="100000"/>
              </a:lnSpc>
              <a:spcAft>
                <a:spcPts val="60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Promotes negative environment.</a:t>
            </a:r>
          </a:p>
          <a:p>
            <a:pPr marL="182880" indent="-182880">
              <a:lnSpc>
                <a:spcPct val="100000"/>
              </a:lnSpc>
              <a:spcAft>
                <a:spcPts val="60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Concerned of what others think.</a:t>
            </a:r>
          </a:p>
          <a:p>
            <a:pPr marL="182880" indent="-182880">
              <a:lnSpc>
                <a:spcPct val="100000"/>
              </a:lnSpc>
              <a:spcAft>
                <a:spcPts val="600"/>
              </a:spcAft>
              <a:buClr>
                <a:srgbClr val="0098DB"/>
              </a:buClr>
              <a:buFont typeface="Arial" panose="020B0604020202020204" pitchFamily="34" charset="0"/>
              <a:buChar char="•"/>
            </a:pPr>
            <a:r>
              <a:rPr lang="en-US" sz="1800" dirty="0">
                <a:solidFill>
                  <a:schemeClr val="tx1">
                    <a:lumMod val="75000"/>
                    <a:lumOff val="25000"/>
                  </a:schemeClr>
                </a:solidFill>
                <a:latin typeface="+mn-lt"/>
                <a:ea typeface="Source Sans Pro" panose="020B0503030403020204" pitchFamily="34" charset="0"/>
              </a:rPr>
              <a:t>Fear of losing job.</a:t>
            </a:r>
          </a:p>
        </p:txBody>
      </p:sp>
    </p:spTree>
    <p:extLst>
      <p:ext uri="{BB962C8B-B14F-4D97-AF65-F5344CB8AC3E}">
        <p14:creationId xmlns:p14="http://schemas.microsoft.com/office/powerpoint/2010/main" val="3206552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735C8-F301-0B96-073D-3E019A60410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73D33DF-AE2D-1073-CEF5-801C2FB6982B}"/>
              </a:ext>
            </a:extLst>
          </p:cNvPr>
          <p:cNvSpPr>
            <a:spLocks noGrp="1"/>
          </p:cNvSpPr>
          <p:nvPr>
            <p:ph type="body" sz="quarter" idx="12"/>
          </p:nvPr>
        </p:nvSpPr>
        <p:spPr>
          <a:xfrm>
            <a:off x="457200" y="457200"/>
            <a:ext cx="8229600" cy="387798"/>
          </a:xfrm>
        </p:spPr>
        <p:txBody>
          <a:bodyPr/>
          <a:lstStyle/>
          <a:p>
            <a:r>
              <a:rPr lang="en-US" dirty="0"/>
              <a:t>The Benefits - Organization</a:t>
            </a:r>
          </a:p>
        </p:txBody>
      </p:sp>
      <p:sp>
        <p:nvSpPr>
          <p:cNvPr id="5" name="Content Placeholder 10">
            <a:extLst>
              <a:ext uri="{FF2B5EF4-FFF2-40B4-BE49-F238E27FC236}">
                <a16:creationId xmlns:a16="http://schemas.microsoft.com/office/drawing/2014/main" id="{C6F7DD05-67DC-C9C1-85A3-C78C3954D3ED}"/>
              </a:ext>
            </a:extLst>
          </p:cNvPr>
          <p:cNvSpPr>
            <a:spLocks noGrp="1"/>
          </p:cNvSpPr>
          <p:nvPr>
            <p:ph sz="quarter" idx="14"/>
          </p:nvPr>
        </p:nvSpPr>
        <p:spPr>
          <a:xfrm>
            <a:off x="457199" y="1158239"/>
            <a:ext cx="8229600" cy="2522509"/>
          </a:xfrm>
        </p:spPr>
        <p:txBody>
          <a:bodyPr/>
          <a:lstStyle/>
          <a:p>
            <a:pPr marL="0" indent="0">
              <a:buNone/>
            </a:pPr>
            <a:r>
              <a:rPr lang="en-US" b="1" dirty="0"/>
              <a:t>Demonstrates Compassion</a:t>
            </a:r>
          </a:p>
          <a:p>
            <a:pPr marL="0" indent="0">
              <a:buNone/>
            </a:pPr>
            <a:r>
              <a:rPr lang="en-US" dirty="0"/>
              <a:t>Being injured is hard on employees! TWP provides a supportive environment…</a:t>
            </a:r>
          </a:p>
          <a:p>
            <a:r>
              <a:rPr lang="en-US" dirty="0"/>
              <a:t>Shows commitment to workers.</a:t>
            </a:r>
          </a:p>
          <a:p>
            <a:r>
              <a:rPr lang="en-US" dirty="0"/>
              <a:t>Improves corporate culture.</a:t>
            </a:r>
          </a:p>
          <a:p>
            <a:r>
              <a:rPr lang="en-US" dirty="0"/>
              <a:t>Pays off in reduced litigation.</a:t>
            </a:r>
          </a:p>
          <a:p>
            <a:pPr marL="0" indent="0">
              <a:buNone/>
            </a:pPr>
            <a:endParaRPr lang="en-US" sz="2200" b="1" dirty="0">
              <a:solidFill>
                <a:srgbClr val="00426B"/>
              </a:solidFill>
            </a:endParaRPr>
          </a:p>
          <a:p>
            <a:pPr marL="0" indent="0">
              <a:buNone/>
            </a:pPr>
            <a:r>
              <a:rPr lang="en-US" sz="2200" b="1" dirty="0">
                <a:solidFill>
                  <a:srgbClr val="00426B"/>
                </a:solidFill>
              </a:rPr>
              <a:t>Litigation drives expense in CA workers compensation!</a:t>
            </a:r>
          </a:p>
        </p:txBody>
      </p:sp>
    </p:spTree>
    <p:extLst>
      <p:ext uri="{BB962C8B-B14F-4D97-AF65-F5344CB8AC3E}">
        <p14:creationId xmlns:p14="http://schemas.microsoft.com/office/powerpoint/2010/main" val="173917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C50DF-3389-F993-C8C1-6709FB1EB3A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BCB273-1F92-AA0A-2C94-F0C93CBF50E4}"/>
              </a:ext>
            </a:extLst>
          </p:cNvPr>
          <p:cNvSpPr>
            <a:spLocks noGrp="1"/>
          </p:cNvSpPr>
          <p:nvPr>
            <p:ph type="body" sz="quarter" idx="12"/>
          </p:nvPr>
        </p:nvSpPr>
        <p:spPr>
          <a:xfrm>
            <a:off x="457200" y="457200"/>
            <a:ext cx="8229600" cy="387798"/>
          </a:xfrm>
        </p:spPr>
        <p:txBody>
          <a:bodyPr/>
          <a:lstStyle/>
          <a:p>
            <a:r>
              <a:rPr lang="en-US" dirty="0"/>
              <a:t>The Benefits - Organization</a:t>
            </a:r>
          </a:p>
        </p:txBody>
      </p:sp>
      <p:sp>
        <p:nvSpPr>
          <p:cNvPr id="5" name="Content Placeholder 10">
            <a:extLst>
              <a:ext uri="{FF2B5EF4-FFF2-40B4-BE49-F238E27FC236}">
                <a16:creationId xmlns:a16="http://schemas.microsoft.com/office/drawing/2014/main" id="{64DCB9BD-ABDD-44F2-4476-93CFA62B63F3}"/>
              </a:ext>
            </a:extLst>
          </p:cNvPr>
          <p:cNvSpPr>
            <a:spLocks noGrp="1"/>
          </p:cNvSpPr>
          <p:nvPr>
            <p:ph sz="quarter" idx="14"/>
          </p:nvPr>
        </p:nvSpPr>
        <p:spPr>
          <a:xfrm>
            <a:off x="457199" y="1158239"/>
            <a:ext cx="8229600" cy="2522509"/>
          </a:xfrm>
        </p:spPr>
        <p:txBody>
          <a:bodyPr/>
          <a:lstStyle/>
          <a:p>
            <a:pPr marL="0" indent="0">
              <a:buNone/>
            </a:pPr>
            <a:r>
              <a:rPr lang="en-US" b="1" dirty="0"/>
              <a:t>Deters Fraud &amp; Litigation</a:t>
            </a:r>
          </a:p>
          <a:p>
            <a:pPr marL="0" indent="0">
              <a:buNone/>
            </a:pPr>
            <a:r>
              <a:rPr lang="en-US" dirty="0"/>
              <a:t>WC benefits likely just medical:</a:t>
            </a:r>
          </a:p>
          <a:p>
            <a:r>
              <a:rPr lang="en-US" dirty="0"/>
              <a:t>Reduced settlements.</a:t>
            </a:r>
          </a:p>
          <a:p>
            <a:r>
              <a:rPr lang="en-US" dirty="0"/>
              <a:t>Reduced disability.</a:t>
            </a:r>
          </a:p>
          <a:p>
            <a:r>
              <a:rPr lang="en-US" dirty="0"/>
              <a:t>Injured employees at work instead of home watching</a:t>
            </a:r>
            <a:br>
              <a:rPr lang="en-US" dirty="0"/>
            </a:br>
            <a:r>
              <a:rPr lang="en-US" dirty="0"/>
              <a:t>Attorney TV Commercials!</a:t>
            </a:r>
          </a:p>
        </p:txBody>
      </p:sp>
    </p:spTree>
    <p:extLst>
      <p:ext uri="{BB962C8B-B14F-4D97-AF65-F5344CB8AC3E}">
        <p14:creationId xmlns:p14="http://schemas.microsoft.com/office/powerpoint/2010/main" val="829946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BE5DA-1F6D-0625-E465-5AF6C06E0797}"/>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6C77644F-964D-877A-7FFA-7DF84D753B04}"/>
              </a:ext>
            </a:extLst>
          </p:cNvPr>
          <p:cNvPicPr>
            <a:picLocks noGrp="1" noChangeAspect="1"/>
          </p:cNvPicPr>
          <p:nvPr>
            <p:ph type="pic" sz="quarter" idx="10"/>
          </p:nvPr>
        </p:nvPicPr>
        <p:blipFill>
          <a:blip r:embed="rId3"/>
          <a:srcRect l="874" t="2340" r="874" b="9624"/>
          <a:stretch>
            <a:fillRect/>
          </a:stretch>
        </p:blipFill>
        <p:spPr>
          <a:xfrm>
            <a:off x="-1" y="0"/>
            <a:ext cx="9143999" cy="3620531"/>
          </a:xfrm>
        </p:spPr>
      </p:pic>
      <p:sp>
        <p:nvSpPr>
          <p:cNvPr id="3" name="Text Placeholder 2">
            <a:extLst>
              <a:ext uri="{FF2B5EF4-FFF2-40B4-BE49-F238E27FC236}">
                <a16:creationId xmlns:a16="http://schemas.microsoft.com/office/drawing/2014/main" id="{E24F8809-F382-B37B-13C2-D3DB80421E17}"/>
              </a:ext>
            </a:extLst>
          </p:cNvPr>
          <p:cNvSpPr>
            <a:spLocks noGrp="1"/>
          </p:cNvSpPr>
          <p:nvPr>
            <p:ph type="body" sz="quarter" idx="13"/>
          </p:nvPr>
        </p:nvSpPr>
        <p:spPr/>
        <p:txBody>
          <a:bodyPr/>
          <a:lstStyle/>
          <a:p>
            <a:r>
              <a:rPr lang="en-US" dirty="0"/>
              <a:t>ICW Risk Management Services</a:t>
            </a:r>
          </a:p>
        </p:txBody>
      </p:sp>
      <p:sp>
        <p:nvSpPr>
          <p:cNvPr id="26" name="Text Placeholder 25">
            <a:extLst>
              <a:ext uri="{FF2B5EF4-FFF2-40B4-BE49-F238E27FC236}">
                <a16:creationId xmlns:a16="http://schemas.microsoft.com/office/drawing/2014/main" id="{B34017C5-74C5-FD11-2B60-3AC00EC68920}"/>
              </a:ext>
            </a:extLst>
          </p:cNvPr>
          <p:cNvSpPr>
            <a:spLocks noGrp="1"/>
          </p:cNvSpPr>
          <p:nvPr>
            <p:ph type="body" sz="quarter" idx="11"/>
          </p:nvPr>
        </p:nvSpPr>
        <p:spPr>
          <a:xfrm>
            <a:off x="457200" y="4067519"/>
            <a:ext cx="8229600" cy="387798"/>
          </a:xfrm>
        </p:spPr>
        <p:txBody>
          <a:bodyPr/>
          <a:lstStyle/>
          <a:p>
            <a:r>
              <a:rPr lang="en-US" dirty="0">
                <a:cs typeface="Calibri"/>
              </a:rPr>
              <a:t>Building an Effective Transitional Work Program</a:t>
            </a:r>
          </a:p>
        </p:txBody>
      </p:sp>
      <p:pic>
        <p:nvPicPr>
          <p:cNvPr id="2" name="Picture 68">
            <a:extLst>
              <a:ext uri="{FF2B5EF4-FFF2-40B4-BE49-F238E27FC236}">
                <a16:creationId xmlns:a16="http://schemas.microsoft.com/office/drawing/2014/main" id="{8776A0CE-0232-6F07-7320-904687F2295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90773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BE82F-4E36-8C5A-81E4-1A2C552A694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177C588-1C88-42F5-73BA-D3AE9B0BC4EE}"/>
              </a:ext>
            </a:extLst>
          </p:cNvPr>
          <p:cNvSpPr>
            <a:spLocks noGrp="1"/>
          </p:cNvSpPr>
          <p:nvPr>
            <p:ph type="body" sz="quarter" idx="12"/>
          </p:nvPr>
        </p:nvSpPr>
        <p:spPr>
          <a:xfrm>
            <a:off x="457200" y="457200"/>
            <a:ext cx="8229600" cy="387798"/>
          </a:xfrm>
        </p:spPr>
        <p:txBody>
          <a:bodyPr/>
          <a:lstStyle/>
          <a:p>
            <a:r>
              <a:rPr lang="en-US" dirty="0"/>
              <a:t>The Benefits - Organization</a:t>
            </a:r>
          </a:p>
        </p:txBody>
      </p:sp>
      <p:sp>
        <p:nvSpPr>
          <p:cNvPr id="5" name="Content Placeholder 10">
            <a:extLst>
              <a:ext uri="{FF2B5EF4-FFF2-40B4-BE49-F238E27FC236}">
                <a16:creationId xmlns:a16="http://schemas.microsoft.com/office/drawing/2014/main" id="{68913492-8192-A542-3B60-80362C519F5A}"/>
              </a:ext>
            </a:extLst>
          </p:cNvPr>
          <p:cNvSpPr>
            <a:spLocks noGrp="1"/>
          </p:cNvSpPr>
          <p:nvPr>
            <p:ph sz="quarter" idx="14"/>
          </p:nvPr>
        </p:nvSpPr>
        <p:spPr>
          <a:xfrm>
            <a:off x="457199" y="1158239"/>
            <a:ext cx="4114801" cy="2522509"/>
          </a:xfrm>
        </p:spPr>
        <p:txBody>
          <a:bodyPr/>
          <a:lstStyle/>
          <a:p>
            <a:r>
              <a:rPr lang="en-US" b="1" dirty="0">
                <a:solidFill>
                  <a:srgbClr val="00426B"/>
                </a:solidFill>
              </a:rPr>
              <a:t>Lowers insurance costs</a:t>
            </a:r>
          </a:p>
          <a:p>
            <a:r>
              <a:rPr lang="en-US" dirty="0"/>
              <a:t>Reduces re-injury potential</a:t>
            </a:r>
          </a:p>
          <a:p>
            <a:r>
              <a:rPr lang="en-US" dirty="0"/>
              <a:t>Maintains productivity</a:t>
            </a:r>
          </a:p>
          <a:p>
            <a:r>
              <a:rPr lang="en-US" dirty="0"/>
              <a:t>Decreases fraud potential</a:t>
            </a:r>
          </a:p>
          <a:p>
            <a:r>
              <a:rPr lang="en-US" dirty="0"/>
              <a:t>Reduces litigation costs</a:t>
            </a:r>
          </a:p>
          <a:p>
            <a:r>
              <a:rPr lang="en-US" dirty="0"/>
              <a:t>Long-term - lowers Ex-mod!</a:t>
            </a:r>
          </a:p>
          <a:p>
            <a:r>
              <a:rPr lang="en-US" b="1" dirty="0">
                <a:solidFill>
                  <a:srgbClr val="00426B"/>
                </a:solidFill>
              </a:rPr>
              <a:t>Promotes healing process</a:t>
            </a:r>
          </a:p>
        </p:txBody>
      </p:sp>
      <p:sp>
        <p:nvSpPr>
          <p:cNvPr id="2" name="Content Placeholder 10">
            <a:extLst>
              <a:ext uri="{FF2B5EF4-FFF2-40B4-BE49-F238E27FC236}">
                <a16:creationId xmlns:a16="http://schemas.microsoft.com/office/drawing/2014/main" id="{182A548F-C3C5-AB92-FEA5-64B8F90EC377}"/>
              </a:ext>
            </a:extLst>
          </p:cNvPr>
          <p:cNvSpPr txBox="1">
            <a:spLocks/>
          </p:cNvSpPr>
          <p:nvPr/>
        </p:nvSpPr>
        <p:spPr>
          <a:xfrm>
            <a:off x="4768240" y="1158239"/>
            <a:ext cx="4114801" cy="2522509"/>
          </a:xfrm>
          <a:prstGeom prst="rect">
            <a:avLst/>
          </a:prstGeom>
        </p:spPr>
        <p:txBody>
          <a:bodyPr lIns="0" tIns="0" rIns="0" bIns="0"/>
          <a:lstStyle>
            <a:lvl1pPr marL="171450" indent="-171450" algn="l" defTabSz="685800" rtl="0" eaLnBrk="1" latinLnBrk="0" hangingPunct="1">
              <a:lnSpc>
                <a:spcPct val="90000"/>
              </a:lnSpc>
              <a:spcBef>
                <a:spcPts val="750"/>
              </a:spcBef>
              <a:buClr>
                <a:schemeClr val="accent3"/>
              </a:buClr>
              <a:buFont typeface="Arial" panose="020B0604020202020204" pitchFamily="34" charset="0"/>
              <a:buChar char="•"/>
              <a:defRPr sz="2000" kern="1200">
                <a:solidFill>
                  <a:schemeClr val="accent5"/>
                </a:solidFill>
                <a:latin typeface="+mn-lt"/>
                <a:ea typeface="+mn-ea"/>
                <a:cs typeface="+mn-cs"/>
              </a:defRPr>
            </a:lvl1pPr>
            <a:lvl2pPr marL="514350" indent="-171450" algn="l" defTabSz="685800" rtl="0" eaLnBrk="1" latinLnBrk="0" hangingPunct="1">
              <a:lnSpc>
                <a:spcPct val="90000"/>
              </a:lnSpc>
              <a:spcBef>
                <a:spcPts val="375"/>
              </a:spcBef>
              <a:buClr>
                <a:schemeClr val="accent3"/>
              </a:buClr>
              <a:buFont typeface="Arial" panose="020B0604020202020204" pitchFamily="34" charset="0"/>
              <a:buChar char="•"/>
              <a:defRPr sz="1600" kern="1200">
                <a:solidFill>
                  <a:schemeClr val="accent5"/>
                </a:solidFill>
                <a:latin typeface="+mn-lt"/>
                <a:ea typeface="+mn-ea"/>
                <a:cs typeface="+mn-cs"/>
              </a:defRPr>
            </a:lvl2pPr>
            <a:lvl3pPr marL="857250" indent="-171450" algn="l" defTabSz="685800" rtl="0" eaLnBrk="1" latinLnBrk="0" hangingPunct="1">
              <a:lnSpc>
                <a:spcPct val="90000"/>
              </a:lnSpc>
              <a:spcBef>
                <a:spcPts val="375"/>
              </a:spcBef>
              <a:buClr>
                <a:schemeClr val="accent3"/>
              </a:buClr>
              <a:buFont typeface="Arial" panose="020B0604020202020204" pitchFamily="34" charset="0"/>
              <a:buChar char="•"/>
              <a:defRPr sz="1400" kern="1200">
                <a:solidFill>
                  <a:schemeClr val="accent5"/>
                </a:solidFill>
                <a:latin typeface="+mn-lt"/>
                <a:ea typeface="+mn-ea"/>
                <a:cs typeface="+mn-cs"/>
              </a:defRPr>
            </a:lvl3pPr>
            <a:lvl4pPr marL="12001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4pPr>
            <a:lvl5pPr marL="1543050" indent="-171450" algn="l" defTabSz="685800" rtl="0" eaLnBrk="1" latinLnBrk="0" hangingPunct="1">
              <a:lnSpc>
                <a:spcPct val="90000"/>
              </a:lnSpc>
              <a:spcBef>
                <a:spcPts val="375"/>
              </a:spcBef>
              <a:buClr>
                <a:schemeClr val="accent3"/>
              </a:buClr>
              <a:buFont typeface="Arial" panose="020B0604020202020204" pitchFamily="34" charset="0"/>
              <a:buChar char="•"/>
              <a:defRPr sz="1200" kern="1200">
                <a:solidFill>
                  <a:schemeClr val="accent5"/>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Increases sense of job security</a:t>
            </a:r>
          </a:p>
          <a:p>
            <a:r>
              <a:rPr lang="en-US" b="1" dirty="0">
                <a:solidFill>
                  <a:srgbClr val="00426B"/>
                </a:solidFill>
              </a:rPr>
              <a:t>Boosts employee morale</a:t>
            </a:r>
          </a:p>
          <a:p>
            <a:r>
              <a:rPr lang="en-US" dirty="0"/>
              <a:t>Improves labor relations</a:t>
            </a:r>
          </a:p>
          <a:p>
            <a:r>
              <a:rPr lang="en-US" dirty="0"/>
              <a:t>Management involved</a:t>
            </a:r>
          </a:p>
          <a:p>
            <a:r>
              <a:rPr lang="en-US" dirty="0"/>
              <a:t>Good business sense</a:t>
            </a:r>
          </a:p>
          <a:p>
            <a:r>
              <a:rPr lang="en-US" dirty="0"/>
              <a:t>And more! </a:t>
            </a:r>
          </a:p>
        </p:txBody>
      </p:sp>
    </p:spTree>
    <p:extLst>
      <p:ext uri="{BB962C8B-B14F-4D97-AF65-F5344CB8AC3E}">
        <p14:creationId xmlns:p14="http://schemas.microsoft.com/office/powerpoint/2010/main" val="1847092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E8E7D-EB80-397A-1E5E-52BE5916165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FD656AB8-6ACE-ADB7-E5A4-3ED5D1BC9CD2}"/>
              </a:ext>
            </a:extLst>
          </p:cNvPr>
          <p:cNvPicPr>
            <a:picLocks noGrp="1" noChangeAspect="1"/>
          </p:cNvPicPr>
          <p:nvPr>
            <p:ph type="pic" sz="quarter" idx="13"/>
          </p:nvPr>
        </p:nvPicPr>
        <p:blipFill>
          <a:blip r:embed="rId2"/>
          <a:srcRect t="7537" b="7537"/>
          <a:stretch/>
        </p:blipFill>
        <p:spPr/>
      </p:pic>
      <p:sp>
        <p:nvSpPr>
          <p:cNvPr id="5" name="Freeform 4">
            <a:extLst>
              <a:ext uri="{FF2B5EF4-FFF2-40B4-BE49-F238E27FC236}">
                <a16:creationId xmlns:a16="http://schemas.microsoft.com/office/drawing/2014/main" id="{04DFB0BF-5B16-C6E2-0C88-DDC2F3D38BD3}"/>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BE9FDA98-5CF3-F4A7-8D6D-2BA3EE16EA27}"/>
              </a:ext>
            </a:extLst>
          </p:cNvPr>
          <p:cNvSpPr>
            <a:spLocks noGrp="1"/>
          </p:cNvSpPr>
          <p:nvPr>
            <p:ph type="body" sz="quarter" idx="12"/>
          </p:nvPr>
        </p:nvSpPr>
        <p:spPr>
          <a:xfrm>
            <a:off x="457200" y="2266126"/>
            <a:ext cx="3654056" cy="387798"/>
          </a:xfrm>
        </p:spPr>
        <p:txBody>
          <a:bodyPr/>
          <a:lstStyle/>
          <a:p>
            <a:r>
              <a:rPr lang="en-US" dirty="0">
                <a:ea typeface="+mn-lt"/>
                <a:cs typeface="+mn-lt"/>
              </a:rPr>
              <a:t>Optional Job Tasks</a:t>
            </a:r>
            <a:endParaRPr lang="en-US" dirty="0"/>
          </a:p>
        </p:txBody>
      </p:sp>
      <p:pic>
        <p:nvPicPr>
          <p:cNvPr id="2" name="Picture 20">
            <a:extLst>
              <a:ext uri="{FF2B5EF4-FFF2-40B4-BE49-F238E27FC236}">
                <a16:creationId xmlns:a16="http://schemas.microsoft.com/office/drawing/2014/main" id="{5C40560E-5C9D-62A3-A09F-1F28984E3545}"/>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2141189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E1F30-0E0F-F994-4332-93599748943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1C55D8E-C107-4158-71D6-BFFFC6E3CDC7}"/>
              </a:ext>
            </a:extLst>
          </p:cNvPr>
          <p:cNvSpPr>
            <a:spLocks noGrp="1"/>
          </p:cNvSpPr>
          <p:nvPr>
            <p:ph type="body" sz="quarter" idx="12"/>
          </p:nvPr>
        </p:nvSpPr>
        <p:spPr>
          <a:xfrm>
            <a:off x="457200" y="457200"/>
            <a:ext cx="8229600" cy="387798"/>
          </a:xfrm>
        </p:spPr>
        <p:txBody>
          <a:bodyPr/>
          <a:lstStyle/>
          <a:p>
            <a:r>
              <a:rPr lang="en-US" dirty="0"/>
              <a:t>Transitional Job Task Examples for TWP</a:t>
            </a:r>
          </a:p>
        </p:txBody>
      </p:sp>
      <p:sp>
        <p:nvSpPr>
          <p:cNvPr id="5" name="Content Placeholder 10">
            <a:extLst>
              <a:ext uri="{FF2B5EF4-FFF2-40B4-BE49-F238E27FC236}">
                <a16:creationId xmlns:a16="http://schemas.microsoft.com/office/drawing/2014/main" id="{419295A0-35A3-E330-7E46-FB20734C0F36}"/>
              </a:ext>
            </a:extLst>
          </p:cNvPr>
          <p:cNvSpPr>
            <a:spLocks noGrp="1"/>
          </p:cNvSpPr>
          <p:nvPr>
            <p:ph sz="quarter" idx="14"/>
          </p:nvPr>
        </p:nvSpPr>
        <p:spPr>
          <a:xfrm>
            <a:off x="457199" y="1158239"/>
            <a:ext cx="7158943" cy="2522509"/>
          </a:xfrm>
        </p:spPr>
        <p:txBody>
          <a:bodyPr/>
          <a:lstStyle/>
          <a:p>
            <a:pPr marL="0" indent="0">
              <a:buNone/>
            </a:pPr>
            <a:r>
              <a:rPr lang="en-US" b="1" dirty="0"/>
              <a:t>Identify Transitional Job Tasks</a:t>
            </a:r>
          </a:p>
          <a:p>
            <a:pPr marL="0" indent="0">
              <a:buNone/>
            </a:pPr>
            <a:r>
              <a:rPr lang="en-US" dirty="0"/>
              <a:t>Do this BEFORE employee is injured.</a:t>
            </a:r>
          </a:p>
          <a:p>
            <a:r>
              <a:rPr lang="en-US" b="1" dirty="0">
                <a:solidFill>
                  <a:srgbClr val="00426B"/>
                </a:solidFill>
              </a:rPr>
              <a:t>Question</a:t>
            </a:r>
            <a:r>
              <a:rPr lang="en-US" dirty="0"/>
              <a:t> – What tasks need to be done but aren’t being done because they’re low priority?</a:t>
            </a:r>
          </a:p>
          <a:p>
            <a:r>
              <a:rPr lang="en-US" b="1" dirty="0">
                <a:solidFill>
                  <a:srgbClr val="00426B"/>
                </a:solidFill>
              </a:rPr>
              <a:t>Question</a:t>
            </a:r>
            <a:r>
              <a:rPr lang="en-US" dirty="0"/>
              <a:t> – If you had a free, extra employee, what tasks would you have them do? </a:t>
            </a:r>
          </a:p>
        </p:txBody>
      </p:sp>
    </p:spTree>
    <p:extLst>
      <p:ext uri="{BB962C8B-B14F-4D97-AF65-F5344CB8AC3E}">
        <p14:creationId xmlns:p14="http://schemas.microsoft.com/office/powerpoint/2010/main" val="635188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826A7-BC77-7A1F-F503-1D09CAF0D3A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870775A-C3F2-F45C-10AD-B6AF32F4207D}"/>
              </a:ext>
            </a:extLst>
          </p:cNvPr>
          <p:cNvSpPr>
            <a:spLocks noGrp="1"/>
          </p:cNvSpPr>
          <p:nvPr>
            <p:ph type="body" sz="quarter" idx="12"/>
          </p:nvPr>
        </p:nvSpPr>
        <p:spPr>
          <a:xfrm>
            <a:off x="457200" y="457200"/>
            <a:ext cx="8229600" cy="387798"/>
          </a:xfrm>
        </p:spPr>
        <p:txBody>
          <a:bodyPr/>
          <a:lstStyle/>
          <a:p>
            <a:r>
              <a:rPr lang="en-US" dirty="0"/>
              <a:t>Transitional Job Task Examples</a:t>
            </a:r>
          </a:p>
        </p:txBody>
      </p:sp>
      <p:sp>
        <p:nvSpPr>
          <p:cNvPr id="5" name="Content Placeholder 10">
            <a:extLst>
              <a:ext uri="{FF2B5EF4-FFF2-40B4-BE49-F238E27FC236}">
                <a16:creationId xmlns:a16="http://schemas.microsoft.com/office/drawing/2014/main" id="{729465CF-F53B-0CAA-8981-B35C45AA1CA3}"/>
              </a:ext>
            </a:extLst>
          </p:cNvPr>
          <p:cNvSpPr>
            <a:spLocks noGrp="1"/>
          </p:cNvSpPr>
          <p:nvPr>
            <p:ph sz="quarter" idx="14"/>
          </p:nvPr>
        </p:nvSpPr>
        <p:spPr>
          <a:xfrm>
            <a:off x="457199" y="1158239"/>
            <a:ext cx="7158943" cy="2522509"/>
          </a:xfrm>
        </p:spPr>
        <p:txBody>
          <a:bodyPr/>
          <a:lstStyle/>
          <a:p>
            <a:r>
              <a:rPr lang="en-US" dirty="0"/>
              <a:t>Parts inventory</a:t>
            </a:r>
          </a:p>
          <a:p>
            <a:r>
              <a:rPr lang="en-US" dirty="0"/>
              <a:t>Facility inspection</a:t>
            </a:r>
          </a:p>
          <a:p>
            <a:r>
              <a:rPr lang="en-US" dirty="0"/>
              <a:t>Maintenance</a:t>
            </a:r>
          </a:p>
          <a:p>
            <a:r>
              <a:rPr lang="en-US" dirty="0"/>
              <a:t>Filing</a:t>
            </a:r>
          </a:p>
          <a:p>
            <a:r>
              <a:rPr lang="en-US" dirty="0"/>
              <a:t>Assist dispatch</a:t>
            </a:r>
          </a:p>
          <a:p>
            <a:r>
              <a:rPr lang="en-US" dirty="0"/>
              <a:t>Update safety manuals</a:t>
            </a:r>
          </a:p>
          <a:p>
            <a:r>
              <a:rPr lang="en-US" dirty="0"/>
              <a:t>Work for employer’s charity </a:t>
            </a:r>
          </a:p>
        </p:txBody>
      </p:sp>
    </p:spTree>
    <p:extLst>
      <p:ext uri="{BB962C8B-B14F-4D97-AF65-F5344CB8AC3E}">
        <p14:creationId xmlns:p14="http://schemas.microsoft.com/office/powerpoint/2010/main" val="563116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4395A-9115-B55C-A986-476D49401B0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7C138F3-97C7-13D2-B240-483F0C17C53E}"/>
              </a:ext>
            </a:extLst>
          </p:cNvPr>
          <p:cNvSpPr>
            <a:spLocks noGrp="1"/>
          </p:cNvSpPr>
          <p:nvPr>
            <p:ph type="body" sz="quarter" idx="12"/>
          </p:nvPr>
        </p:nvSpPr>
        <p:spPr>
          <a:xfrm>
            <a:off x="457200" y="457200"/>
            <a:ext cx="8229600" cy="387798"/>
          </a:xfrm>
        </p:spPr>
        <p:txBody>
          <a:bodyPr/>
          <a:lstStyle/>
          <a:p>
            <a:r>
              <a:rPr lang="en-US" dirty="0"/>
              <a:t>Transitional Job Tasks</a:t>
            </a:r>
          </a:p>
        </p:txBody>
      </p:sp>
      <p:sp>
        <p:nvSpPr>
          <p:cNvPr id="5" name="Content Placeholder 10">
            <a:extLst>
              <a:ext uri="{FF2B5EF4-FFF2-40B4-BE49-F238E27FC236}">
                <a16:creationId xmlns:a16="http://schemas.microsoft.com/office/drawing/2014/main" id="{B1B4AD0F-4413-418D-DC43-D37E5BB0192F}"/>
              </a:ext>
            </a:extLst>
          </p:cNvPr>
          <p:cNvSpPr>
            <a:spLocks noGrp="1"/>
          </p:cNvSpPr>
          <p:nvPr>
            <p:ph sz="quarter" idx="14"/>
          </p:nvPr>
        </p:nvSpPr>
        <p:spPr>
          <a:xfrm>
            <a:off x="457199" y="1158239"/>
            <a:ext cx="7158943" cy="2522509"/>
          </a:xfrm>
        </p:spPr>
        <p:txBody>
          <a:bodyPr/>
          <a:lstStyle/>
          <a:p>
            <a:pPr marL="0" indent="0">
              <a:buNone/>
            </a:pPr>
            <a:r>
              <a:rPr lang="en-US" b="1" dirty="0"/>
              <a:t>Example 1</a:t>
            </a:r>
            <a:r>
              <a:rPr lang="en-US" dirty="0"/>
              <a:t> </a:t>
            </a:r>
            <a:br>
              <a:rPr lang="en-US" dirty="0"/>
            </a:br>
            <a:r>
              <a:rPr lang="en-US" dirty="0"/>
              <a:t>Commercial laundry operation uses hundreds of rolling bins to move laundry.  Over time, the wheels get clogged with debris making it harder to move the bins. Cleaning the debris from the wheels needs to be done but it is a low priority.</a:t>
            </a:r>
            <a:br>
              <a:rPr lang="en-US" dirty="0"/>
            </a:br>
            <a:br>
              <a:rPr lang="en-US" dirty="0"/>
            </a:br>
            <a:r>
              <a:rPr lang="en-US" i="1" dirty="0"/>
              <a:t>Maintenance can flip bins over so injured worker can remove debris and lube wheels while seated.</a:t>
            </a:r>
          </a:p>
        </p:txBody>
      </p:sp>
    </p:spTree>
    <p:extLst>
      <p:ext uri="{BB962C8B-B14F-4D97-AF65-F5344CB8AC3E}">
        <p14:creationId xmlns:p14="http://schemas.microsoft.com/office/powerpoint/2010/main" val="372724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4D52E-FFA5-C402-8B3C-2A39D149C4F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3539692-FE5D-54C9-B9FA-C207741A1C42}"/>
              </a:ext>
            </a:extLst>
          </p:cNvPr>
          <p:cNvSpPr>
            <a:spLocks noGrp="1"/>
          </p:cNvSpPr>
          <p:nvPr>
            <p:ph type="body" sz="quarter" idx="12"/>
          </p:nvPr>
        </p:nvSpPr>
        <p:spPr>
          <a:xfrm>
            <a:off x="457200" y="457200"/>
            <a:ext cx="8229600" cy="387798"/>
          </a:xfrm>
        </p:spPr>
        <p:txBody>
          <a:bodyPr/>
          <a:lstStyle/>
          <a:p>
            <a:r>
              <a:rPr lang="en-US" dirty="0"/>
              <a:t>Transitional Job Tasks</a:t>
            </a:r>
          </a:p>
        </p:txBody>
      </p:sp>
      <p:sp>
        <p:nvSpPr>
          <p:cNvPr id="5" name="Content Placeholder 10">
            <a:extLst>
              <a:ext uri="{FF2B5EF4-FFF2-40B4-BE49-F238E27FC236}">
                <a16:creationId xmlns:a16="http://schemas.microsoft.com/office/drawing/2014/main" id="{B64FFCE3-A6A7-34E9-76D4-D90421AD6516}"/>
              </a:ext>
            </a:extLst>
          </p:cNvPr>
          <p:cNvSpPr>
            <a:spLocks noGrp="1"/>
          </p:cNvSpPr>
          <p:nvPr>
            <p:ph sz="quarter" idx="14"/>
          </p:nvPr>
        </p:nvSpPr>
        <p:spPr>
          <a:xfrm>
            <a:off x="457199" y="1158239"/>
            <a:ext cx="7158943" cy="2522509"/>
          </a:xfrm>
        </p:spPr>
        <p:txBody>
          <a:bodyPr/>
          <a:lstStyle/>
          <a:p>
            <a:pPr marL="0" indent="0">
              <a:buNone/>
            </a:pPr>
            <a:r>
              <a:rPr lang="en-US" b="1" dirty="0"/>
              <a:t>Example 2</a:t>
            </a:r>
            <a:br>
              <a:rPr lang="en-US" dirty="0"/>
            </a:br>
            <a:r>
              <a:rPr lang="en-US" dirty="0"/>
              <a:t>Commercial laundry operation launders uniforms for hospitality industry.  Uniforms get broken buttons and loose threads, detracting from customer satisfaction.</a:t>
            </a:r>
            <a:endParaRPr lang="en-US" i="1" dirty="0"/>
          </a:p>
          <a:p>
            <a:r>
              <a:rPr lang="en-US" dirty="0"/>
              <a:t>Injured worker can sit at table, trim loose threads, replace worn</a:t>
            </a:r>
            <a:br>
              <a:rPr lang="en-US" dirty="0"/>
            </a:br>
            <a:r>
              <a:rPr lang="en-US" dirty="0"/>
              <a:t>or missing buttons.</a:t>
            </a:r>
          </a:p>
          <a:p>
            <a:r>
              <a:rPr lang="en-US" dirty="0"/>
              <a:t>Customer satisfaction increases.</a:t>
            </a:r>
          </a:p>
        </p:txBody>
      </p:sp>
    </p:spTree>
    <p:extLst>
      <p:ext uri="{BB962C8B-B14F-4D97-AF65-F5344CB8AC3E}">
        <p14:creationId xmlns:p14="http://schemas.microsoft.com/office/powerpoint/2010/main" val="3219387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F2150-E80B-2565-4701-70B86B7E377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31133A8-807C-9E0C-5A71-82F9141BC013}"/>
              </a:ext>
            </a:extLst>
          </p:cNvPr>
          <p:cNvSpPr>
            <a:spLocks noGrp="1"/>
          </p:cNvSpPr>
          <p:nvPr>
            <p:ph type="body" sz="quarter" idx="12"/>
          </p:nvPr>
        </p:nvSpPr>
        <p:spPr>
          <a:xfrm>
            <a:off x="457200" y="457200"/>
            <a:ext cx="8229600" cy="387798"/>
          </a:xfrm>
        </p:spPr>
        <p:txBody>
          <a:bodyPr/>
          <a:lstStyle/>
          <a:p>
            <a:r>
              <a:rPr lang="en-US" dirty="0"/>
              <a:t>Transitional Job Tasks</a:t>
            </a:r>
          </a:p>
        </p:txBody>
      </p:sp>
      <p:sp>
        <p:nvSpPr>
          <p:cNvPr id="5" name="Content Placeholder 10">
            <a:extLst>
              <a:ext uri="{FF2B5EF4-FFF2-40B4-BE49-F238E27FC236}">
                <a16:creationId xmlns:a16="http://schemas.microsoft.com/office/drawing/2014/main" id="{F6EC8113-C7FC-0963-0FA8-7287A72F3AB8}"/>
              </a:ext>
            </a:extLst>
          </p:cNvPr>
          <p:cNvSpPr>
            <a:spLocks noGrp="1"/>
          </p:cNvSpPr>
          <p:nvPr>
            <p:ph sz="quarter" idx="14"/>
          </p:nvPr>
        </p:nvSpPr>
        <p:spPr>
          <a:xfrm>
            <a:off x="457199" y="1158239"/>
            <a:ext cx="7158943" cy="2522509"/>
          </a:xfrm>
        </p:spPr>
        <p:txBody>
          <a:bodyPr/>
          <a:lstStyle/>
          <a:p>
            <a:pPr marL="0" indent="0">
              <a:buNone/>
            </a:pPr>
            <a:r>
              <a:rPr lang="en-US" b="1" dirty="0"/>
              <a:t>Example 3</a:t>
            </a:r>
            <a:br>
              <a:rPr lang="en-US" dirty="0"/>
            </a:br>
            <a:r>
              <a:rPr lang="en-US" dirty="0"/>
              <a:t>Convalescent hospital’s patients with long fingernails and toenails can cause injuries to themselves and staff, and do damage to bedding.</a:t>
            </a:r>
          </a:p>
          <a:p>
            <a:r>
              <a:rPr lang="en-US" dirty="0"/>
              <a:t>Trimming finger and toenails is necessary but low priority.</a:t>
            </a:r>
          </a:p>
          <a:p>
            <a:r>
              <a:rPr lang="en-US" dirty="0"/>
              <a:t>Injured worker can sit to trim fingernails and toenails – less scratch</a:t>
            </a:r>
            <a:br>
              <a:rPr lang="en-US" dirty="0"/>
            </a:br>
            <a:r>
              <a:rPr lang="en-US" dirty="0"/>
              <a:t>injuries and less damaged bedding.</a:t>
            </a:r>
          </a:p>
        </p:txBody>
      </p:sp>
    </p:spTree>
    <p:extLst>
      <p:ext uri="{BB962C8B-B14F-4D97-AF65-F5344CB8AC3E}">
        <p14:creationId xmlns:p14="http://schemas.microsoft.com/office/powerpoint/2010/main" val="1243147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C5CE-A49F-3F82-8844-1814363EE3AB}"/>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938753F-15A1-41D6-F6CC-F591FB096160}"/>
              </a:ext>
            </a:extLst>
          </p:cNvPr>
          <p:cNvPicPr>
            <a:picLocks noGrp="1" noChangeAspect="1"/>
          </p:cNvPicPr>
          <p:nvPr>
            <p:ph type="pic" sz="quarter" idx="13"/>
          </p:nvPr>
        </p:nvPicPr>
        <p:blipFill>
          <a:blip r:embed="rId2"/>
          <a:srcRect t="8854" r="16898" b="23585"/>
          <a:stretch>
            <a:fillRect/>
          </a:stretch>
        </p:blipFill>
        <p:spPr>
          <a:xfrm>
            <a:off x="0" y="0"/>
            <a:ext cx="9144000" cy="5143500"/>
          </a:xfrm>
        </p:spPr>
      </p:pic>
      <p:sp>
        <p:nvSpPr>
          <p:cNvPr id="5" name="Freeform 4">
            <a:extLst>
              <a:ext uri="{FF2B5EF4-FFF2-40B4-BE49-F238E27FC236}">
                <a16:creationId xmlns:a16="http://schemas.microsoft.com/office/drawing/2014/main" id="{CC45188D-9344-4EB4-92B0-940B0F02BBBC}"/>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494569C8-A1BB-32D3-DD58-A410A26E18CD}"/>
              </a:ext>
            </a:extLst>
          </p:cNvPr>
          <p:cNvSpPr>
            <a:spLocks noGrp="1"/>
          </p:cNvSpPr>
          <p:nvPr>
            <p:ph type="body" sz="quarter" idx="12"/>
          </p:nvPr>
        </p:nvSpPr>
        <p:spPr>
          <a:xfrm>
            <a:off x="457200" y="2266126"/>
            <a:ext cx="3654056" cy="387798"/>
          </a:xfrm>
        </p:spPr>
        <p:txBody>
          <a:bodyPr/>
          <a:lstStyle/>
          <a:p>
            <a:r>
              <a:rPr lang="en-US" dirty="0">
                <a:ea typeface="+mn-lt"/>
                <a:cs typeface="+mn-lt"/>
              </a:rPr>
              <a:t>Your TWP Blueprint</a:t>
            </a:r>
            <a:endParaRPr lang="en-US" dirty="0"/>
          </a:p>
        </p:txBody>
      </p:sp>
      <p:pic>
        <p:nvPicPr>
          <p:cNvPr id="2" name="Picture 20">
            <a:extLst>
              <a:ext uri="{FF2B5EF4-FFF2-40B4-BE49-F238E27FC236}">
                <a16:creationId xmlns:a16="http://schemas.microsoft.com/office/drawing/2014/main" id="{F93B0B2F-44B5-9E0A-A127-12597D6F5F0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2387304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4C52E-1527-9675-4D61-435DB1B6A91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BCDFDACF-89C2-4030-FE19-D1BB078CBB3E}"/>
              </a:ext>
            </a:extLst>
          </p:cNvPr>
          <p:cNvSpPr>
            <a:spLocks noGrp="1"/>
          </p:cNvSpPr>
          <p:nvPr>
            <p:ph type="body" sz="quarter" idx="12"/>
          </p:nvPr>
        </p:nvSpPr>
        <p:spPr>
          <a:xfrm>
            <a:off x="457200" y="457200"/>
            <a:ext cx="8229600" cy="387798"/>
          </a:xfrm>
        </p:spPr>
        <p:txBody>
          <a:bodyPr/>
          <a:lstStyle/>
          <a:p>
            <a:r>
              <a:rPr lang="en-US" dirty="0"/>
              <a:t>Step 1 – Executive Support &amp; Direction</a:t>
            </a:r>
          </a:p>
        </p:txBody>
      </p:sp>
      <p:sp>
        <p:nvSpPr>
          <p:cNvPr id="5" name="Content Placeholder 10">
            <a:extLst>
              <a:ext uri="{FF2B5EF4-FFF2-40B4-BE49-F238E27FC236}">
                <a16:creationId xmlns:a16="http://schemas.microsoft.com/office/drawing/2014/main" id="{2D75D82F-B5E3-21E1-2B8A-603AACB9442F}"/>
              </a:ext>
            </a:extLst>
          </p:cNvPr>
          <p:cNvSpPr>
            <a:spLocks noGrp="1"/>
          </p:cNvSpPr>
          <p:nvPr>
            <p:ph sz="quarter" idx="14"/>
          </p:nvPr>
        </p:nvSpPr>
        <p:spPr>
          <a:xfrm>
            <a:off x="457199" y="1158239"/>
            <a:ext cx="7158943" cy="2522509"/>
          </a:xfrm>
        </p:spPr>
        <p:txBody>
          <a:bodyPr/>
          <a:lstStyle/>
          <a:p>
            <a:r>
              <a:rPr lang="en-US" dirty="0"/>
              <a:t>Provide positive work environment – Ability vs Disability.</a:t>
            </a:r>
          </a:p>
          <a:p>
            <a:r>
              <a:rPr lang="en-US" dirty="0"/>
              <a:t>Emphasize employees are valued and needed. </a:t>
            </a:r>
          </a:p>
          <a:p>
            <a:r>
              <a:rPr lang="en-US" dirty="0"/>
              <a:t>Early / ongoing communications to management, employees, clinic &amp; ICW Group.</a:t>
            </a:r>
          </a:p>
          <a:p>
            <a:r>
              <a:rPr lang="en-US" dirty="0"/>
              <a:t>Identify transitional work tasks prior to injury.</a:t>
            </a:r>
          </a:p>
          <a:p>
            <a:r>
              <a:rPr lang="en-US" dirty="0"/>
              <a:t>Deliver strong commitment &amp; leadership.</a:t>
            </a:r>
          </a:p>
        </p:txBody>
      </p:sp>
    </p:spTree>
    <p:extLst>
      <p:ext uri="{BB962C8B-B14F-4D97-AF65-F5344CB8AC3E}">
        <p14:creationId xmlns:p14="http://schemas.microsoft.com/office/powerpoint/2010/main" val="32647167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3191F-BB8F-21BF-FDEE-E549512FA72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B35CD9B-EF2E-0F77-D1E5-CD0EF63A084F}"/>
              </a:ext>
            </a:extLst>
          </p:cNvPr>
          <p:cNvSpPr>
            <a:spLocks noGrp="1"/>
          </p:cNvSpPr>
          <p:nvPr>
            <p:ph type="body" sz="quarter" idx="12"/>
          </p:nvPr>
        </p:nvSpPr>
        <p:spPr>
          <a:xfrm>
            <a:off x="457200" y="457200"/>
            <a:ext cx="8229600" cy="387798"/>
          </a:xfrm>
        </p:spPr>
        <p:txBody>
          <a:bodyPr/>
          <a:lstStyle/>
          <a:p>
            <a:r>
              <a:rPr lang="en-US" dirty="0"/>
              <a:t>Step 2 – HR Coordinates the TWP</a:t>
            </a:r>
          </a:p>
        </p:txBody>
      </p:sp>
      <p:sp>
        <p:nvSpPr>
          <p:cNvPr id="5" name="Content Placeholder 10">
            <a:extLst>
              <a:ext uri="{FF2B5EF4-FFF2-40B4-BE49-F238E27FC236}">
                <a16:creationId xmlns:a16="http://schemas.microsoft.com/office/drawing/2014/main" id="{4186A4DE-8A39-EE39-6742-BD9836942DED}"/>
              </a:ext>
            </a:extLst>
          </p:cNvPr>
          <p:cNvSpPr>
            <a:spLocks noGrp="1"/>
          </p:cNvSpPr>
          <p:nvPr>
            <p:ph sz="quarter" idx="14"/>
          </p:nvPr>
        </p:nvSpPr>
        <p:spPr>
          <a:xfrm>
            <a:off x="457199" y="1158239"/>
            <a:ext cx="7158943" cy="2522509"/>
          </a:xfrm>
        </p:spPr>
        <p:txBody>
          <a:bodyPr/>
          <a:lstStyle/>
          <a:p>
            <a:r>
              <a:rPr lang="en-US" dirty="0"/>
              <a:t>Works with ICW Group Risk Manager to tailor your program.</a:t>
            </a:r>
          </a:p>
          <a:p>
            <a:r>
              <a:rPr lang="en-US" dirty="0"/>
              <a:t>Communicates / coordinates with clinic.</a:t>
            </a:r>
          </a:p>
          <a:p>
            <a:r>
              <a:rPr lang="en-US" dirty="0"/>
              <a:t>Works with management to insure TWP tasks lists completed and updated as needed.</a:t>
            </a:r>
          </a:p>
        </p:txBody>
      </p:sp>
    </p:spTree>
    <p:extLst>
      <p:ext uri="{BB962C8B-B14F-4D97-AF65-F5344CB8AC3E}">
        <p14:creationId xmlns:p14="http://schemas.microsoft.com/office/powerpoint/2010/main" val="2310857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1">
            <a:extLst>
              <a:ext uri="{FF2B5EF4-FFF2-40B4-BE49-F238E27FC236}">
                <a16:creationId xmlns:a16="http://schemas.microsoft.com/office/drawing/2014/main" id="{88FF3E6E-46C8-4491-D549-0BC326E48C15}"/>
              </a:ext>
            </a:extLst>
          </p:cNvPr>
          <p:cNvSpPr>
            <a:spLocks noGrp="1"/>
          </p:cNvSpPr>
          <p:nvPr>
            <p:ph type="body" sz="quarter" idx="15"/>
          </p:nvPr>
        </p:nvSpPr>
        <p:spPr>
          <a:xfrm>
            <a:off x="457200" y="4407551"/>
            <a:ext cx="4708689" cy="221599"/>
          </a:xfrm>
        </p:spPr>
        <p:txBody>
          <a:bodyPr/>
          <a:lstStyle/>
          <a:p>
            <a:r>
              <a:rPr lang="en-US" dirty="0"/>
              <a:t>Sr. Risk Management Consultant</a:t>
            </a:r>
          </a:p>
        </p:txBody>
      </p:sp>
      <p:sp>
        <p:nvSpPr>
          <p:cNvPr id="16" name="Text Placeholder 15">
            <a:extLst>
              <a:ext uri="{FF2B5EF4-FFF2-40B4-BE49-F238E27FC236}">
                <a16:creationId xmlns:a16="http://schemas.microsoft.com/office/drawing/2014/main" id="{1F260D9D-552C-A958-48E1-204E71779F21}"/>
              </a:ext>
            </a:extLst>
          </p:cNvPr>
          <p:cNvSpPr>
            <a:spLocks noGrp="1"/>
          </p:cNvSpPr>
          <p:nvPr>
            <p:ph type="body" sz="quarter" idx="11"/>
          </p:nvPr>
        </p:nvSpPr>
        <p:spPr>
          <a:xfrm>
            <a:off x="457200" y="4006334"/>
            <a:ext cx="4708689" cy="387798"/>
          </a:xfrm>
        </p:spPr>
        <p:txBody>
          <a:bodyPr/>
          <a:lstStyle/>
          <a:p>
            <a:r>
              <a:rPr lang="en-US" dirty="0"/>
              <a:t>Teresa Kwon, ARM</a:t>
            </a:r>
          </a:p>
        </p:txBody>
      </p:sp>
      <p:sp>
        <p:nvSpPr>
          <p:cNvPr id="56" name="Text Placeholder 55">
            <a:extLst>
              <a:ext uri="{FF2B5EF4-FFF2-40B4-BE49-F238E27FC236}">
                <a16:creationId xmlns:a16="http://schemas.microsoft.com/office/drawing/2014/main" id="{1B72A63E-3ED6-D9C8-2CD8-C927614EADEC}"/>
              </a:ext>
            </a:extLst>
          </p:cNvPr>
          <p:cNvSpPr>
            <a:spLocks noGrp="1"/>
          </p:cNvSpPr>
          <p:nvPr>
            <p:ph type="body" sz="quarter" idx="13"/>
          </p:nvPr>
        </p:nvSpPr>
        <p:spPr>
          <a:xfrm>
            <a:off x="457200" y="3657600"/>
            <a:ext cx="4708689" cy="221599"/>
          </a:xfrm>
        </p:spPr>
        <p:txBody>
          <a:bodyPr/>
          <a:lstStyle/>
          <a:p>
            <a:r>
              <a:rPr lang="en-US"/>
              <a:t>Today’s Presenter:</a:t>
            </a:r>
          </a:p>
        </p:txBody>
      </p:sp>
      <p:pic>
        <p:nvPicPr>
          <p:cNvPr id="45" name="Picture Placeholder 44" descr="A blurry image of people in a room&#10;&#10;Description automatically generated">
            <a:extLst>
              <a:ext uri="{FF2B5EF4-FFF2-40B4-BE49-F238E27FC236}">
                <a16:creationId xmlns:a16="http://schemas.microsoft.com/office/drawing/2014/main" id="{ED7E6127-4423-3D5F-ECC3-8997176F343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22091" b="22091"/>
          <a:stretch/>
        </p:blipFill>
        <p:spPr>
          <a:xfrm>
            <a:off x="0" y="0"/>
            <a:ext cx="9144000" cy="3400425"/>
          </a:xfrm>
        </p:spPr>
      </p:pic>
      <p:pic>
        <p:nvPicPr>
          <p:cNvPr id="2" name="Picture 11">
            <a:extLst>
              <a:ext uri="{FF2B5EF4-FFF2-40B4-BE49-F238E27FC236}">
                <a16:creationId xmlns:a16="http://schemas.microsoft.com/office/drawing/2014/main" id="{DFB6D208-1AD0-7A69-BE3B-5798C5F1E25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42499" y="2508180"/>
            <a:ext cx="1042615" cy="433764"/>
          </a:xfrm>
          <a:prstGeom prst="rect">
            <a:avLst/>
          </a:prstGeom>
          <a:effectLst>
            <a:outerShdw blurRad="101600" dist="785" dir="5400000" algn="ctr" rotWithShape="0">
              <a:schemeClr val="tx1">
                <a:alpha val="50000"/>
              </a:schemeClr>
            </a:outerShdw>
          </a:effectLst>
        </p:spPr>
      </p:pic>
      <p:pic>
        <p:nvPicPr>
          <p:cNvPr id="6" name="Picture Placeholder 5">
            <a:extLst>
              <a:ext uri="{FF2B5EF4-FFF2-40B4-BE49-F238E27FC236}">
                <a16:creationId xmlns:a16="http://schemas.microsoft.com/office/drawing/2014/main" id="{3413C3C2-C8EE-DCF9-AE74-3C9E235ED6F9}"/>
              </a:ext>
            </a:extLst>
          </p:cNvPr>
          <p:cNvPicPr>
            <a:picLocks noGrp="1" noChangeAspect="1"/>
          </p:cNvPicPr>
          <p:nvPr>
            <p:ph type="pic" sz="quarter" idx="14"/>
          </p:nvPr>
        </p:nvPicPr>
        <p:blipFill>
          <a:blip r:embed="rId6"/>
          <a:srcRect l="2039" t="2039" r="2039" b="2039"/>
          <a:stretch>
            <a:fillRect/>
          </a:stretch>
        </p:blipFill>
        <p:spPr>
          <a:xfrm>
            <a:off x="5675569" y="2498797"/>
            <a:ext cx="2120348" cy="2120348"/>
          </a:xfrm>
        </p:spPr>
      </p:pic>
    </p:spTree>
    <p:extLst>
      <p:ext uri="{BB962C8B-B14F-4D97-AF65-F5344CB8AC3E}">
        <p14:creationId xmlns:p14="http://schemas.microsoft.com/office/powerpoint/2010/main" val="3340667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83E4F-6037-A3D2-32DB-7EC4DFD026F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4055EEE-B3E0-F330-DC91-8B42038906DD}"/>
              </a:ext>
            </a:extLst>
          </p:cNvPr>
          <p:cNvSpPr>
            <a:spLocks noGrp="1"/>
          </p:cNvSpPr>
          <p:nvPr>
            <p:ph type="body" sz="quarter" idx="12"/>
          </p:nvPr>
        </p:nvSpPr>
        <p:spPr>
          <a:xfrm>
            <a:off x="457200" y="457200"/>
            <a:ext cx="8229600" cy="387798"/>
          </a:xfrm>
        </p:spPr>
        <p:txBody>
          <a:bodyPr/>
          <a:lstStyle/>
          <a:p>
            <a:r>
              <a:rPr lang="en-US" dirty="0"/>
              <a:t>Step 3 – Managers Create TWP Task List</a:t>
            </a:r>
          </a:p>
        </p:txBody>
      </p:sp>
      <p:sp>
        <p:nvSpPr>
          <p:cNvPr id="5" name="Content Placeholder 10">
            <a:extLst>
              <a:ext uri="{FF2B5EF4-FFF2-40B4-BE49-F238E27FC236}">
                <a16:creationId xmlns:a16="http://schemas.microsoft.com/office/drawing/2014/main" id="{C783E291-C773-D15A-AE22-20FD64C5A770}"/>
              </a:ext>
            </a:extLst>
          </p:cNvPr>
          <p:cNvSpPr>
            <a:spLocks noGrp="1"/>
          </p:cNvSpPr>
          <p:nvPr>
            <p:ph sz="quarter" idx="14"/>
          </p:nvPr>
        </p:nvSpPr>
        <p:spPr>
          <a:xfrm>
            <a:off x="457199" y="1158239"/>
            <a:ext cx="7158943" cy="2522509"/>
          </a:xfrm>
        </p:spPr>
        <p:txBody>
          <a:bodyPr/>
          <a:lstStyle/>
          <a:p>
            <a:r>
              <a:rPr lang="en-US" dirty="0"/>
              <a:t>Identifies transitional tasks before injury.</a:t>
            </a:r>
          </a:p>
          <a:p>
            <a:r>
              <a:rPr lang="en-US" dirty="0"/>
              <a:t>Works with Human Resources on task lists</a:t>
            </a:r>
          </a:p>
          <a:p>
            <a:r>
              <a:rPr lang="en-US" b="1" dirty="0">
                <a:solidFill>
                  <a:srgbClr val="00426B"/>
                </a:solidFill>
              </a:rPr>
              <a:t>Question</a:t>
            </a:r>
            <a:r>
              <a:rPr lang="en-US" dirty="0"/>
              <a:t> – What tasks need to be done but aren’t being done due to low priority?</a:t>
            </a:r>
          </a:p>
          <a:p>
            <a:r>
              <a:rPr lang="en-US" b="1" dirty="0">
                <a:solidFill>
                  <a:srgbClr val="00426B"/>
                </a:solidFill>
              </a:rPr>
              <a:t>Question</a:t>
            </a:r>
            <a:r>
              <a:rPr lang="en-US" dirty="0"/>
              <a:t> – If you had a free, extra employee, what tasks would you have them do?</a:t>
            </a:r>
          </a:p>
        </p:txBody>
      </p:sp>
    </p:spTree>
    <p:extLst>
      <p:ext uri="{BB962C8B-B14F-4D97-AF65-F5344CB8AC3E}">
        <p14:creationId xmlns:p14="http://schemas.microsoft.com/office/powerpoint/2010/main" val="3894224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F4834-8F0D-E471-2A9E-621EF5DBCCE7}"/>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FBEC166-D60E-7F9A-BFCD-40FD20BF90F7}"/>
              </a:ext>
            </a:extLst>
          </p:cNvPr>
          <p:cNvSpPr>
            <a:spLocks noGrp="1"/>
          </p:cNvSpPr>
          <p:nvPr>
            <p:ph type="body" sz="quarter" idx="12"/>
          </p:nvPr>
        </p:nvSpPr>
        <p:spPr>
          <a:xfrm>
            <a:off x="457200" y="457200"/>
            <a:ext cx="8229600" cy="387798"/>
          </a:xfrm>
        </p:spPr>
        <p:txBody>
          <a:bodyPr/>
          <a:lstStyle/>
          <a:p>
            <a:r>
              <a:rPr lang="en-US" dirty="0"/>
              <a:t>Step 4 – Employee Involvement</a:t>
            </a:r>
          </a:p>
        </p:txBody>
      </p:sp>
      <p:sp>
        <p:nvSpPr>
          <p:cNvPr id="5" name="Content Placeholder 10">
            <a:extLst>
              <a:ext uri="{FF2B5EF4-FFF2-40B4-BE49-F238E27FC236}">
                <a16:creationId xmlns:a16="http://schemas.microsoft.com/office/drawing/2014/main" id="{6CD6F3F5-286B-4F8B-8463-236F3BF82D40}"/>
              </a:ext>
            </a:extLst>
          </p:cNvPr>
          <p:cNvSpPr>
            <a:spLocks noGrp="1"/>
          </p:cNvSpPr>
          <p:nvPr>
            <p:ph sz="quarter" idx="14"/>
          </p:nvPr>
        </p:nvSpPr>
        <p:spPr>
          <a:xfrm>
            <a:off x="457199" y="1158239"/>
            <a:ext cx="7158943" cy="2522509"/>
          </a:xfrm>
        </p:spPr>
        <p:txBody>
          <a:bodyPr/>
          <a:lstStyle/>
          <a:p>
            <a:r>
              <a:rPr lang="en-US" dirty="0"/>
              <a:t>When TWP is launched, employees informed and provided copies.</a:t>
            </a:r>
          </a:p>
          <a:p>
            <a:r>
              <a:rPr lang="en-US" dirty="0"/>
              <a:t>TWP is part of new hire process.</a:t>
            </a:r>
          </a:p>
          <a:p>
            <a:r>
              <a:rPr lang="en-US" dirty="0"/>
              <a:t>From beginning, employees understand they’re needed and valued by company.</a:t>
            </a:r>
          </a:p>
        </p:txBody>
      </p:sp>
    </p:spTree>
    <p:extLst>
      <p:ext uri="{BB962C8B-B14F-4D97-AF65-F5344CB8AC3E}">
        <p14:creationId xmlns:p14="http://schemas.microsoft.com/office/powerpoint/2010/main" val="2374385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57F23-62B5-D927-D8BD-7A2C126949F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40FBEB6-F15D-A8EB-FD18-10E3D0D36D79}"/>
              </a:ext>
            </a:extLst>
          </p:cNvPr>
          <p:cNvSpPr>
            <a:spLocks noGrp="1"/>
          </p:cNvSpPr>
          <p:nvPr>
            <p:ph type="body" sz="quarter" idx="12"/>
          </p:nvPr>
        </p:nvSpPr>
        <p:spPr>
          <a:xfrm>
            <a:off x="457200" y="457200"/>
            <a:ext cx="8229600" cy="387798"/>
          </a:xfrm>
        </p:spPr>
        <p:txBody>
          <a:bodyPr/>
          <a:lstStyle/>
          <a:p>
            <a:r>
              <a:rPr lang="en-US" dirty="0"/>
              <a:t>Step 5 – Enlist the Clinic in the TWP</a:t>
            </a:r>
          </a:p>
        </p:txBody>
      </p:sp>
      <p:sp>
        <p:nvSpPr>
          <p:cNvPr id="5" name="Content Placeholder 10">
            <a:extLst>
              <a:ext uri="{FF2B5EF4-FFF2-40B4-BE49-F238E27FC236}">
                <a16:creationId xmlns:a16="http://schemas.microsoft.com/office/drawing/2014/main" id="{3170B182-6B19-8291-1FC2-260A4DD0DECC}"/>
              </a:ext>
            </a:extLst>
          </p:cNvPr>
          <p:cNvSpPr>
            <a:spLocks noGrp="1"/>
          </p:cNvSpPr>
          <p:nvPr>
            <p:ph sz="quarter" idx="14"/>
          </p:nvPr>
        </p:nvSpPr>
        <p:spPr>
          <a:xfrm>
            <a:off x="457200" y="1158239"/>
            <a:ext cx="6858000" cy="2522509"/>
          </a:xfrm>
        </p:spPr>
        <p:txBody>
          <a:bodyPr/>
          <a:lstStyle/>
          <a:p>
            <a:r>
              <a:rPr lang="en-US" dirty="0"/>
              <a:t>HR and senior management meet with clinic director on program to gain support.</a:t>
            </a:r>
          </a:p>
          <a:p>
            <a:r>
              <a:rPr lang="en-US" dirty="0"/>
              <a:t>Invite director of clinic to visit facility and explain how transitional work tasks will be combined to create meaningful work for injured employees.</a:t>
            </a:r>
          </a:p>
          <a:p>
            <a:r>
              <a:rPr lang="en-US" dirty="0"/>
              <a:t>Emphasize injured employee’s </a:t>
            </a:r>
            <a:r>
              <a:rPr lang="en-US" b="1" dirty="0">
                <a:solidFill>
                  <a:srgbClr val="00426B"/>
                </a:solidFill>
              </a:rPr>
              <a:t>abilities</a:t>
            </a:r>
            <a:r>
              <a:rPr lang="en-US" dirty="0"/>
              <a:t> – not disabilities. </a:t>
            </a:r>
          </a:p>
        </p:txBody>
      </p:sp>
    </p:spTree>
    <p:extLst>
      <p:ext uri="{BB962C8B-B14F-4D97-AF65-F5344CB8AC3E}">
        <p14:creationId xmlns:p14="http://schemas.microsoft.com/office/powerpoint/2010/main" val="4055399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FA550-7283-89AF-47E4-97E8A54DACAE}"/>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B760ED2-830D-3EFB-661E-78CA134BAA83}"/>
              </a:ext>
            </a:extLst>
          </p:cNvPr>
          <p:cNvPicPr>
            <a:picLocks noGrp="1" noChangeAspect="1"/>
          </p:cNvPicPr>
          <p:nvPr>
            <p:ph type="pic" sz="quarter" idx="13"/>
          </p:nvPr>
        </p:nvPicPr>
        <p:blipFill>
          <a:blip r:embed="rId2"/>
          <a:srcRect t="16007" r="15767" b="12919"/>
          <a:stretch>
            <a:fillRect/>
          </a:stretch>
        </p:blipFill>
        <p:spPr>
          <a:xfrm>
            <a:off x="0" y="0"/>
            <a:ext cx="9144000" cy="5143500"/>
          </a:xfrm>
        </p:spPr>
      </p:pic>
      <p:sp>
        <p:nvSpPr>
          <p:cNvPr id="5" name="Freeform 4">
            <a:extLst>
              <a:ext uri="{FF2B5EF4-FFF2-40B4-BE49-F238E27FC236}">
                <a16:creationId xmlns:a16="http://schemas.microsoft.com/office/drawing/2014/main" id="{DCFC2959-31B3-C6A6-D7C2-86483212C55C}"/>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8DFFB04A-69C7-FBC7-CD9E-46913A07B1E0}"/>
              </a:ext>
            </a:extLst>
          </p:cNvPr>
          <p:cNvSpPr>
            <a:spLocks noGrp="1"/>
          </p:cNvSpPr>
          <p:nvPr>
            <p:ph type="body" sz="quarter" idx="12"/>
          </p:nvPr>
        </p:nvSpPr>
        <p:spPr>
          <a:xfrm>
            <a:off x="457200" y="2072227"/>
            <a:ext cx="3654056" cy="775597"/>
          </a:xfrm>
        </p:spPr>
        <p:txBody>
          <a:bodyPr/>
          <a:lstStyle/>
          <a:p>
            <a:r>
              <a:rPr lang="en-US" dirty="0">
                <a:ea typeface="+mn-lt"/>
                <a:cs typeface="+mn-lt"/>
              </a:rPr>
              <a:t>Partnering with</a:t>
            </a:r>
            <a:br>
              <a:rPr lang="en-US" dirty="0">
                <a:ea typeface="+mn-lt"/>
                <a:cs typeface="+mn-lt"/>
              </a:rPr>
            </a:br>
            <a:r>
              <a:rPr lang="en-US" dirty="0">
                <a:ea typeface="+mn-lt"/>
                <a:cs typeface="+mn-lt"/>
              </a:rPr>
              <a:t>ICW Group</a:t>
            </a:r>
            <a:endParaRPr lang="en-US" dirty="0"/>
          </a:p>
        </p:txBody>
      </p:sp>
      <p:pic>
        <p:nvPicPr>
          <p:cNvPr id="2" name="Picture 20">
            <a:extLst>
              <a:ext uri="{FF2B5EF4-FFF2-40B4-BE49-F238E27FC236}">
                <a16:creationId xmlns:a16="http://schemas.microsoft.com/office/drawing/2014/main" id="{AA362FF0-8D89-3A7F-FE03-478D845E974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22953316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3FF-4E8D-934F-6E76-71A5C3D9057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5D46A8A-DADF-C2D8-572E-E443547A73FA}"/>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D81EF08D-12C9-1AAA-4170-793DAFF83C73}"/>
              </a:ext>
            </a:extLst>
          </p:cNvPr>
          <p:cNvSpPr>
            <a:spLocks noGrp="1"/>
          </p:cNvSpPr>
          <p:nvPr>
            <p:ph sz="quarter" idx="14"/>
          </p:nvPr>
        </p:nvSpPr>
        <p:spPr>
          <a:xfrm>
            <a:off x="457200" y="1158239"/>
            <a:ext cx="6858000" cy="2522509"/>
          </a:xfrm>
        </p:spPr>
        <p:txBody>
          <a:bodyPr/>
          <a:lstStyle/>
          <a:p>
            <a:pPr marL="0" indent="0">
              <a:buNone/>
            </a:pPr>
            <a:r>
              <a:rPr lang="en-US" b="1" dirty="0"/>
              <a:t>Entire TWP package available</a:t>
            </a:r>
          </a:p>
          <a:p>
            <a:r>
              <a:rPr lang="en-US" dirty="0"/>
              <a:t>Contains plan and all associated </a:t>
            </a:r>
            <a:br>
              <a:rPr lang="en-US" dirty="0"/>
            </a:br>
            <a:r>
              <a:rPr lang="en-US" dirty="0"/>
              <a:t>documents needed on one word file.</a:t>
            </a:r>
          </a:p>
          <a:p>
            <a:r>
              <a:rPr lang="en-US" dirty="0"/>
              <a:t>Ready to customize, brand and use!</a:t>
            </a:r>
          </a:p>
        </p:txBody>
      </p:sp>
      <p:pic>
        <p:nvPicPr>
          <p:cNvPr id="2" name="Picture 1">
            <a:extLst>
              <a:ext uri="{FF2B5EF4-FFF2-40B4-BE49-F238E27FC236}">
                <a16:creationId xmlns:a16="http://schemas.microsoft.com/office/drawing/2014/main" id="{F1860280-0A8D-3F43-41FC-2CFE265674EC}"/>
              </a:ext>
            </a:extLst>
          </p:cNvPr>
          <p:cNvPicPr>
            <a:picLocks noChangeAspect="1"/>
          </p:cNvPicPr>
          <p:nvPr/>
        </p:nvPicPr>
        <p:blipFill>
          <a:blip r:embed="rId3"/>
          <a:srcRect/>
          <a:stretch/>
        </p:blipFill>
        <p:spPr>
          <a:xfrm rot="1144345">
            <a:off x="6378866" y="1323687"/>
            <a:ext cx="1806484" cy="2368432"/>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DB15653A-3883-A6ED-F5D5-11FD53BEEA96}"/>
              </a:ext>
            </a:extLst>
          </p:cNvPr>
          <p:cNvPicPr>
            <a:picLocks noChangeAspect="1"/>
          </p:cNvPicPr>
          <p:nvPr/>
        </p:nvPicPr>
        <p:blipFill>
          <a:blip r:embed="rId4"/>
          <a:srcRect/>
          <a:stretch/>
        </p:blipFill>
        <p:spPr>
          <a:xfrm rot="530925">
            <a:off x="5742348" y="1218420"/>
            <a:ext cx="2052828" cy="266370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BC1079F8-E5F2-2CAA-30F7-DE49DBD91B73}"/>
              </a:ext>
            </a:extLst>
          </p:cNvPr>
          <p:cNvPicPr>
            <a:picLocks noChangeAspect="1"/>
          </p:cNvPicPr>
          <p:nvPr/>
        </p:nvPicPr>
        <p:blipFill>
          <a:blip r:embed="rId5"/>
          <a:srcRect/>
          <a:stretch/>
        </p:blipFill>
        <p:spPr>
          <a:xfrm>
            <a:off x="5251219" y="1236459"/>
            <a:ext cx="2061688" cy="2670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2126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D852-B288-35D9-E906-598FA00E0CE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6F6A162-941C-59E1-0892-2E0773311C7A}"/>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554BB247-3779-DA32-AA02-BA5B916178C1}"/>
              </a:ext>
            </a:extLst>
          </p:cNvPr>
          <p:cNvSpPr>
            <a:spLocks noGrp="1"/>
          </p:cNvSpPr>
          <p:nvPr>
            <p:ph sz="quarter" idx="14"/>
          </p:nvPr>
        </p:nvSpPr>
        <p:spPr>
          <a:xfrm>
            <a:off x="457200" y="1158239"/>
            <a:ext cx="4365321" cy="2522509"/>
          </a:xfrm>
        </p:spPr>
        <p:txBody>
          <a:bodyPr/>
          <a:lstStyle/>
          <a:p>
            <a:pPr marL="0" indent="0">
              <a:buNone/>
            </a:pPr>
            <a:r>
              <a:rPr lang="en-US" b="1" dirty="0"/>
              <a:t>Automated Word Template</a:t>
            </a:r>
          </a:p>
          <a:p>
            <a:r>
              <a:rPr lang="en-US" dirty="0"/>
              <a:t>Wizard-driven – just add information </a:t>
            </a:r>
            <a:br>
              <a:rPr lang="en-US" dirty="0"/>
            </a:br>
            <a:r>
              <a:rPr lang="en-US" dirty="0"/>
              <a:t>about your company and program.</a:t>
            </a:r>
          </a:p>
          <a:p>
            <a:r>
              <a:rPr lang="en-US" dirty="0"/>
              <a:t>Documented and in place.</a:t>
            </a:r>
          </a:p>
          <a:p>
            <a:r>
              <a:rPr lang="en-US" dirty="0"/>
              <a:t>Program responsibility and accountability solidly established. </a:t>
            </a:r>
          </a:p>
          <a:p>
            <a:r>
              <a:rPr lang="en-US" dirty="0"/>
              <a:t>Employees signs for their copy.</a:t>
            </a:r>
          </a:p>
        </p:txBody>
      </p:sp>
      <p:pic>
        <p:nvPicPr>
          <p:cNvPr id="7" name="Picture 6">
            <a:extLst>
              <a:ext uri="{FF2B5EF4-FFF2-40B4-BE49-F238E27FC236}">
                <a16:creationId xmlns:a16="http://schemas.microsoft.com/office/drawing/2014/main" id="{CFC53DA4-1839-26DC-92DB-34E335868BD7}"/>
              </a:ext>
            </a:extLst>
          </p:cNvPr>
          <p:cNvPicPr>
            <a:picLocks noChangeAspect="1"/>
          </p:cNvPicPr>
          <p:nvPr/>
        </p:nvPicPr>
        <p:blipFill>
          <a:blip r:embed="rId3"/>
          <a:srcRect/>
          <a:stretch/>
        </p:blipFill>
        <p:spPr>
          <a:xfrm rot="1144345">
            <a:off x="6378866" y="1323687"/>
            <a:ext cx="1806484" cy="2368432"/>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210637E1-9C35-D2DE-DB15-FF2AAC094291}"/>
              </a:ext>
            </a:extLst>
          </p:cNvPr>
          <p:cNvPicPr>
            <a:picLocks noChangeAspect="1"/>
          </p:cNvPicPr>
          <p:nvPr/>
        </p:nvPicPr>
        <p:blipFill>
          <a:blip r:embed="rId4"/>
          <a:srcRect/>
          <a:stretch/>
        </p:blipFill>
        <p:spPr>
          <a:xfrm rot="530925">
            <a:off x="5742348" y="1218420"/>
            <a:ext cx="2052828" cy="2663704"/>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6ACB05B7-C5EB-494B-ED41-7CDD3B76E853}"/>
              </a:ext>
            </a:extLst>
          </p:cNvPr>
          <p:cNvPicPr>
            <a:picLocks noChangeAspect="1"/>
          </p:cNvPicPr>
          <p:nvPr/>
        </p:nvPicPr>
        <p:blipFill>
          <a:blip r:embed="rId5"/>
          <a:srcRect/>
          <a:stretch/>
        </p:blipFill>
        <p:spPr>
          <a:xfrm>
            <a:off x="5251219" y="1236459"/>
            <a:ext cx="2061688" cy="2670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00378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426A-CD41-5836-CD9A-8B64CA048ED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56C253F-BC7F-C7CC-1219-5C76A72900C1}"/>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0239DA6E-5587-814F-4CEF-2F123A07DDFB}"/>
              </a:ext>
            </a:extLst>
          </p:cNvPr>
          <p:cNvSpPr>
            <a:spLocks noGrp="1"/>
          </p:cNvSpPr>
          <p:nvPr>
            <p:ph sz="quarter" idx="14"/>
          </p:nvPr>
        </p:nvSpPr>
        <p:spPr>
          <a:xfrm>
            <a:off x="457200" y="1158239"/>
            <a:ext cx="4365321" cy="2522509"/>
          </a:xfrm>
        </p:spPr>
        <p:txBody>
          <a:bodyPr/>
          <a:lstStyle/>
          <a:p>
            <a:pPr marL="0" indent="0">
              <a:buNone/>
            </a:pPr>
            <a:r>
              <a:rPr lang="en-US" b="1" dirty="0"/>
              <a:t>TWP Letter to Employee</a:t>
            </a:r>
          </a:p>
          <a:p>
            <a:r>
              <a:rPr lang="en-US" dirty="0"/>
              <a:t>Provide to employee if injured.</a:t>
            </a:r>
          </a:p>
          <a:p>
            <a:r>
              <a:rPr lang="en-US" dirty="0"/>
              <a:t>Explains what to take to physician.</a:t>
            </a:r>
          </a:p>
        </p:txBody>
      </p:sp>
      <p:pic>
        <p:nvPicPr>
          <p:cNvPr id="7" name="Picture 6">
            <a:extLst>
              <a:ext uri="{FF2B5EF4-FFF2-40B4-BE49-F238E27FC236}">
                <a16:creationId xmlns:a16="http://schemas.microsoft.com/office/drawing/2014/main" id="{C3861B73-52C7-6409-10BD-C73BF7CC5204}"/>
              </a:ext>
            </a:extLst>
          </p:cNvPr>
          <p:cNvPicPr>
            <a:picLocks noChangeAspect="1"/>
          </p:cNvPicPr>
          <p:nvPr/>
        </p:nvPicPr>
        <p:blipFill>
          <a:blip r:embed="rId3"/>
          <a:srcRect/>
          <a:stretch/>
        </p:blipFill>
        <p:spPr>
          <a:xfrm>
            <a:off x="5956471" y="1151242"/>
            <a:ext cx="2065335" cy="267993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60283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771E-765C-2114-C0D8-B949C5CFE13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81C6E7D-DFE2-29BE-C398-1E5C86D0309E}"/>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452E7EC8-265B-C558-CE9E-2054742D0DF6}"/>
              </a:ext>
            </a:extLst>
          </p:cNvPr>
          <p:cNvSpPr>
            <a:spLocks noGrp="1"/>
          </p:cNvSpPr>
          <p:nvPr>
            <p:ph sz="quarter" idx="14"/>
          </p:nvPr>
        </p:nvSpPr>
        <p:spPr>
          <a:xfrm>
            <a:off x="457200" y="1158239"/>
            <a:ext cx="4816258" cy="2522509"/>
          </a:xfrm>
        </p:spPr>
        <p:txBody>
          <a:bodyPr/>
          <a:lstStyle/>
          <a:p>
            <a:pPr marL="0" indent="0">
              <a:buNone/>
            </a:pPr>
            <a:r>
              <a:rPr lang="en-US" b="1" dirty="0"/>
              <a:t>Task List Form</a:t>
            </a:r>
          </a:p>
          <a:p>
            <a:r>
              <a:rPr lang="en-US" dirty="0"/>
              <a:t>Supervisor identifies work tasks.</a:t>
            </a:r>
          </a:p>
          <a:p>
            <a:pPr lvl="1"/>
            <a:r>
              <a:rPr lang="en-US" sz="2000" dirty="0"/>
              <a:t>If you had extra worker for day,</a:t>
            </a:r>
            <a:br>
              <a:rPr lang="en-US" sz="2000" dirty="0"/>
            </a:br>
            <a:r>
              <a:rPr lang="en-US" sz="2000" dirty="0"/>
              <a:t>what would you have them do?</a:t>
            </a:r>
          </a:p>
          <a:p>
            <a:pPr lvl="1"/>
            <a:r>
              <a:rPr lang="en-US" sz="2000" dirty="0"/>
              <a:t>What tasks need to be done,</a:t>
            </a:r>
            <a:br>
              <a:rPr lang="en-US" sz="2000" dirty="0"/>
            </a:br>
            <a:r>
              <a:rPr lang="en-US" sz="2000" dirty="0"/>
              <a:t>but aren’t getting done,</a:t>
            </a:r>
            <a:br>
              <a:rPr lang="en-US" sz="2000" dirty="0"/>
            </a:br>
            <a:r>
              <a:rPr lang="en-US" sz="2000" dirty="0"/>
              <a:t>because low priority?</a:t>
            </a:r>
          </a:p>
          <a:p>
            <a:r>
              <a:rPr lang="en-US" dirty="0"/>
              <a:t>Fill-out at program rollout, keep updated.</a:t>
            </a:r>
          </a:p>
        </p:txBody>
      </p:sp>
      <p:pic>
        <p:nvPicPr>
          <p:cNvPr id="2" name="Picture 1">
            <a:extLst>
              <a:ext uri="{FF2B5EF4-FFF2-40B4-BE49-F238E27FC236}">
                <a16:creationId xmlns:a16="http://schemas.microsoft.com/office/drawing/2014/main" id="{6797563B-D9A0-02CD-3CA5-BD401D21A41A}"/>
              </a:ext>
            </a:extLst>
          </p:cNvPr>
          <p:cNvPicPr>
            <a:picLocks noChangeAspect="1"/>
          </p:cNvPicPr>
          <p:nvPr/>
        </p:nvPicPr>
        <p:blipFill>
          <a:blip r:embed="rId3"/>
          <a:srcRect/>
          <a:stretch/>
        </p:blipFill>
        <p:spPr>
          <a:xfrm>
            <a:off x="5948291" y="957821"/>
            <a:ext cx="2236343" cy="29142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74348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4E4A8-8BD4-26B1-B27A-00B83DC543D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9B6A0D3-E095-E860-4D0A-5F87DF79C00B}"/>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3E3E06AB-1E6B-7F53-3629-625FEB19AF87}"/>
              </a:ext>
            </a:extLst>
          </p:cNvPr>
          <p:cNvSpPr>
            <a:spLocks noGrp="1"/>
          </p:cNvSpPr>
          <p:nvPr>
            <p:ph sz="quarter" idx="14"/>
          </p:nvPr>
        </p:nvSpPr>
        <p:spPr>
          <a:xfrm>
            <a:off x="457200" y="1158239"/>
            <a:ext cx="4816258" cy="2522509"/>
          </a:xfrm>
        </p:spPr>
        <p:txBody>
          <a:bodyPr/>
          <a:lstStyle/>
          <a:p>
            <a:pPr marL="0" indent="0">
              <a:buNone/>
            </a:pPr>
            <a:r>
              <a:rPr lang="en-US" b="1" dirty="0"/>
              <a:t>Physician Task List</a:t>
            </a:r>
          </a:p>
          <a:p>
            <a:r>
              <a:rPr lang="en-US" dirty="0"/>
              <a:t>Tasks identified by manager survey.</a:t>
            </a:r>
          </a:p>
          <a:p>
            <a:r>
              <a:rPr lang="en-US" dirty="0"/>
              <a:t>Managers initial available tasks in</a:t>
            </a:r>
            <a:br>
              <a:rPr lang="en-US" dirty="0"/>
            </a:br>
            <a:r>
              <a:rPr lang="en-US" dirty="0"/>
              <a:t>injured employees work area.</a:t>
            </a:r>
          </a:p>
          <a:p>
            <a:r>
              <a:rPr lang="en-US" dirty="0"/>
              <a:t>Employee takes to attending physician</a:t>
            </a:r>
            <a:br>
              <a:rPr lang="en-US" dirty="0"/>
            </a:br>
            <a:r>
              <a:rPr lang="en-US" dirty="0"/>
              <a:t>for approval (initials).</a:t>
            </a:r>
          </a:p>
        </p:txBody>
      </p:sp>
      <p:pic>
        <p:nvPicPr>
          <p:cNvPr id="2" name="Picture 1">
            <a:extLst>
              <a:ext uri="{FF2B5EF4-FFF2-40B4-BE49-F238E27FC236}">
                <a16:creationId xmlns:a16="http://schemas.microsoft.com/office/drawing/2014/main" id="{710A59C2-1035-B1BC-C107-BC5585636C60}"/>
              </a:ext>
            </a:extLst>
          </p:cNvPr>
          <p:cNvPicPr>
            <a:picLocks noChangeAspect="1"/>
          </p:cNvPicPr>
          <p:nvPr/>
        </p:nvPicPr>
        <p:blipFill>
          <a:blip r:embed="rId3"/>
          <a:srcRect/>
          <a:stretch/>
        </p:blipFill>
        <p:spPr>
          <a:xfrm>
            <a:off x="5948291" y="957821"/>
            <a:ext cx="2236343" cy="29142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03222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9763-0583-8AFB-68F2-C0D7C32057E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171E34F-8B16-34D3-356C-B27B04E51263}"/>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F7019525-7AF8-96B4-4238-EAB206B10BD9}"/>
              </a:ext>
            </a:extLst>
          </p:cNvPr>
          <p:cNvSpPr>
            <a:spLocks noGrp="1"/>
          </p:cNvSpPr>
          <p:nvPr>
            <p:ph sz="quarter" idx="14"/>
          </p:nvPr>
        </p:nvSpPr>
        <p:spPr>
          <a:xfrm>
            <a:off x="457200" y="1158239"/>
            <a:ext cx="4816258" cy="2522509"/>
          </a:xfrm>
        </p:spPr>
        <p:txBody>
          <a:bodyPr/>
          <a:lstStyle/>
          <a:p>
            <a:pPr marL="0" indent="0">
              <a:buNone/>
            </a:pPr>
            <a:r>
              <a:rPr lang="en-US" b="1" dirty="0"/>
              <a:t>Physical Capacities Form</a:t>
            </a:r>
            <a:endParaRPr lang="en-US" dirty="0"/>
          </a:p>
          <a:p>
            <a:r>
              <a:rPr lang="en-US" dirty="0"/>
              <a:t>Complete with Risk Manager and HR</a:t>
            </a:r>
            <a:br>
              <a:rPr lang="en-US" dirty="0"/>
            </a:br>
            <a:r>
              <a:rPr lang="en-US" dirty="0"/>
              <a:t>(from job list supervisors identified</a:t>
            </a:r>
            <a:br>
              <a:rPr lang="en-US" dirty="0"/>
            </a:br>
            <a:r>
              <a:rPr lang="en-US" dirty="0"/>
              <a:t>during survey).</a:t>
            </a:r>
          </a:p>
          <a:p>
            <a:r>
              <a:rPr lang="en-US" dirty="0"/>
              <a:t>Lists tasks for transitional work.</a:t>
            </a:r>
          </a:p>
          <a:p>
            <a:r>
              <a:rPr lang="en-US" dirty="0"/>
              <a:t>Helps clarify tasks for physician’s approval.</a:t>
            </a:r>
          </a:p>
        </p:txBody>
      </p:sp>
      <p:pic>
        <p:nvPicPr>
          <p:cNvPr id="2" name="Picture 1">
            <a:extLst>
              <a:ext uri="{FF2B5EF4-FFF2-40B4-BE49-F238E27FC236}">
                <a16:creationId xmlns:a16="http://schemas.microsoft.com/office/drawing/2014/main" id="{86BF1CBA-0F79-A289-C2C1-873BEAD57079}"/>
              </a:ext>
            </a:extLst>
          </p:cNvPr>
          <p:cNvPicPr>
            <a:picLocks noChangeAspect="1"/>
          </p:cNvPicPr>
          <p:nvPr/>
        </p:nvPicPr>
        <p:blipFill>
          <a:blip r:embed="rId3"/>
          <a:srcRect/>
          <a:stretch/>
        </p:blipFill>
        <p:spPr>
          <a:xfrm>
            <a:off x="5947387" y="957821"/>
            <a:ext cx="2238151" cy="291425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73337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Placeholder 49">
            <a:extLst>
              <a:ext uri="{FF2B5EF4-FFF2-40B4-BE49-F238E27FC236}">
                <a16:creationId xmlns:a16="http://schemas.microsoft.com/office/drawing/2014/main" id="{751FCA54-05A5-2645-741F-913E44CE1A95}"/>
              </a:ext>
            </a:extLst>
          </p:cNvPr>
          <p:cNvPicPr>
            <a:picLocks noGrp="1" noChangeAspect="1"/>
          </p:cNvPicPr>
          <p:nvPr>
            <p:ph type="pic" sz="quarter" idx="13"/>
          </p:nvPr>
        </p:nvPicPr>
        <p:blipFill>
          <a:blip r:embed="rId2"/>
          <a:srcRect l="10520" r="10520"/>
          <a:stretch/>
        </p:blipFill>
        <p:spPr>
          <a:xfrm>
            <a:off x="0" y="0"/>
            <a:ext cx="9144000" cy="5143500"/>
          </a:xfrm>
        </p:spPr>
      </p:pic>
      <p:sp>
        <p:nvSpPr>
          <p:cNvPr id="8" name="Freeform 4">
            <a:extLst>
              <a:ext uri="{FF2B5EF4-FFF2-40B4-BE49-F238E27FC236}">
                <a16:creationId xmlns:a16="http://schemas.microsoft.com/office/drawing/2014/main" id="{472DF68A-16DD-BD8B-3885-E6A7F76047E7}"/>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400000" dirty="0"/>
          </a:p>
        </p:txBody>
      </p:sp>
      <p:sp>
        <p:nvSpPr>
          <p:cNvPr id="21" name="Content Placeholder 20">
            <a:extLst>
              <a:ext uri="{FF2B5EF4-FFF2-40B4-BE49-F238E27FC236}">
                <a16:creationId xmlns:a16="http://schemas.microsoft.com/office/drawing/2014/main" id="{6DA516F3-A109-F9E3-4996-4A9690AC84D7}"/>
              </a:ext>
            </a:extLst>
          </p:cNvPr>
          <p:cNvSpPr>
            <a:spLocks noGrp="1"/>
          </p:cNvSpPr>
          <p:nvPr>
            <p:ph type="body" sz="quarter" idx="11"/>
          </p:nvPr>
        </p:nvSpPr>
        <p:spPr>
          <a:xfrm>
            <a:off x="457200" y="1369963"/>
            <a:ext cx="3654056" cy="360363"/>
          </a:xfrm>
        </p:spPr>
        <p:txBody>
          <a:bodyPr lIns="0" tIns="0" rIns="0" bIns="0" anchor="t"/>
          <a:lstStyle/>
          <a:p>
            <a:pPr marL="231775" indent="-174625">
              <a:buFont typeface="Arial" panose="020B0604020202020204" pitchFamily="34" charset="0"/>
              <a:buChar char="•"/>
            </a:pPr>
            <a:r>
              <a:rPr lang="en-US" dirty="0">
                <a:cs typeface="Calibri"/>
              </a:rPr>
              <a:t>Transitional Work Programs </a:t>
            </a:r>
          </a:p>
          <a:p>
            <a:pPr marL="231775" indent="-174625">
              <a:buFont typeface="Arial" panose="020B0604020202020204" pitchFamily="34" charset="0"/>
              <a:buChar char="•"/>
            </a:pPr>
            <a:r>
              <a:rPr lang="en-US" dirty="0">
                <a:cs typeface="Calibri"/>
              </a:rPr>
              <a:t>The Benefits</a:t>
            </a:r>
          </a:p>
          <a:p>
            <a:pPr marL="231775" indent="-174625">
              <a:buFont typeface="Arial" panose="020B0604020202020204" pitchFamily="34" charset="0"/>
              <a:buChar char="•"/>
            </a:pPr>
            <a:r>
              <a:rPr lang="en-US" dirty="0">
                <a:cs typeface="Calibri"/>
              </a:rPr>
              <a:t>Transitional Job Tasks</a:t>
            </a:r>
          </a:p>
          <a:p>
            <a:pPr marL="231775" indent="-174625">
              <a:buFont typeface="Arial" panose="020B0604020202020204" pitchFamily="34" charset="0"/>
              <a:buChar char="•"/>
            </a:pPr>
            <a:r>
              <a:rPr lang="en-US" dirty="0">
                <a:cs typeface="Calibri"/>
              </a:rPr>
              <a:t>Steps to Blueprint</a:t>
            </a:r>
          </a:p>
          <a:p>
            <a:pPr marL="231775" indent="-174625">
              <a:buFont typeface="Arial" panose="020B0604020202020204" pitchFamily="34" charset="0"/>
              <a:buChar char="•"/>
            </a:pPr>
            <a:r>
              <a:rPr lang="en-US" dirty="0">
                <a:cs typeface="Calibri"/>
              </a:rPr>
              <a:t>Partnering with ICW Group</a:t>
            </a:r>
          </a:p>
          <a:p>
            <a:pPr marL="231775" indent="-174625">
              <a:buFont typeface="Arial" panose="020B0604020202020204" pitchFamily="34" charset="0"/>
              <a:buChar char="•"/>
            </a:pPr>
            <a:r>
              <a:rPr lang="en-US" dirty="0">
                <a:cs typeface="Calibri"/>
              </a:rPr>
              <a:t>Resources</a:t>
            </a:r>
          </a:p>
        </p:txBody>
      </p:sp>
      <p:sp>
        <p:nvSpPr>
          <p:cNvPr id="4" name="Text Placeholder 3">
            <a:extLst>
              <a:ext uri="{FF2B5EF4-FFF2-40B4-BE49-F238E27FC236}">
                <a16:creationId xmlns:a16="http://schemas.microsoft.com/office/drawing/2014/main" id="{7B329877-4B97-3FC8-6B3A-89B87E773959}"/>
              </a:ext>
            </a:extLst>
          </p:cNvPr>
          <p:cNvSpPr>
            <a:spLocks noGrp="1"/>
          </p:cNvSpPr>
          <p:nvPr>
            <p:ph type="body" sz="quarter" idx="12"/>
          </p:nvPr>
        </p:nvSpPr>
        <p:spPr>
          <a:xfrm>
            <a:off x="457200" y="457200"/>
            <a:ext cx="3654056" cy="387798"/>
          </a:xfrm>
        </p:spPr>
        <p:txBody>
          <a:bodyPr/>
          <a:lstStyle/>
          <a:p>
            <a:r>
              <a:rPr lang="en-US">
                <a:ea typeface="+mn-lt"/>
                <a:cs typeface="+mn-lt"/>
              </a:rPr>
              <a:t>Today’s Topics</a:t>
            </a:r>
            <a:endParaRPr lang="en-US" dirty="0"/>
          </a:p>
        </p:txBody>
      </p:sp>
      <p:pic>
        <p:nvPicPr>
          <p:cNvPr id="2" name="Picture 20">
            <a:extLst>
              <a:ext uri="{FF2B5EF4-FFF2-40B4-BE49-F238E27FC236}">
                <a16:creationId xmlns:a16="http://schemas.microsoft.com/office/drawing/2014/main" id="{84556ED0-4CAF-7444-C0E0-709085D2D47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88872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A556-15A1-681A-4A53-0F548015C4F9}"/>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7F081106-3CC2-B524-4D68-51638CFFEC90}"/>
              </a:ext>
            </a:extLst>
          </p:cNvPr>
          <p:cNvSpPr>
            <a:spLocks noGrp="1"/>
          </p:cNvSpPr>
          <p:nvPr>
            <p:ph type="body" sz="quarter" idx="13"/>
          </p:nvPr>
        </p:nvSpPr>
        <p:spPr/>
        <p:txBody>
          <a:bodyPr/>
          <a:lstStyle/>
          <a:p>
            <a:r>
              <a:rPr lang="en-US" dirty="0"/>
              <a:t>Physical Capacities Form</a:t>
            </a:r>
          </a:p>
        </p:txBody>
      </p:sp>
      <p:sp>
        <p:nvSpPr>
          <p:cNvPr id="6" name="Text Placeholder 5">
            <a:extLst>
              <a:ext uri="{FF2B5EF4-FFF2-40B4-BE49-F238E27FC236}">
                <a16:creationId xmlns:a16="http://schemas.microsoft.com/office/drawing/2014/main" id="{5D8D2A60-C5E6-719C-1ADF-76A7A146FCAB}"/>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pic>
        <p:nvPicPr>
          <p:cNvPr id="10" name="Picture 9">
            <a:extLst>
              <a:ext uri="{FF2B5EF4-FFF2-40B4-BE49-F238E27FC236}">
                <a16:creationId xmlns:a16="http://schemas.microsoft.com/office/drawing/2014/main" id="{745DCB4C-C857-461B-C0FD-EC9A71E04AC0}"/>
              </a:ext>
            </a:extLst>
          </p:cNvPr>
          <p:cNvPicPr>
            <a:picLocks noChangeAspect="1"/>
          </p:cNvPicPr>
          <p:nvPr/>
        </p:nvPicPr>
        <p:blipFill>
          <a:blip r:embed="rId3"/>
          <a:srcRect/>
          <a:stretch/>
        </p:blipFill>
        <p:spPr>
          <a:xfrm>
            <a:off x="1938556" y="1550472"/>
            <a:ext cx="5266888" cy="229512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43440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79575-D8F4-D921-04F1-4C1C4B32CBD3}"/>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3EC4823D-6D65-48CF-717A-605E0D51865D}"/>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D4B6B640-1D5D-1639-0114-3478FD072D4A}"/>
              </a:ext>
            </a:extLst>
          </p:cNvPr>
          <p:cNvSpPr>
            <a:spLocks noGrp="1"/>
          </p:cNvSpPr>
          <p:nvPr>
            <p:ph sz="quarter" idx="14"/>
          </p:nvPr>
        </p:nvSpPr>
        <p:spPr>
          <a:xfrm>
            <a:off x="457200" y="1158239"/>
            <a:ext cx="5179512" cy="2522509"/>
          </a:xfrm>
        </p:spPr>
        <p:txBody>
          <a:bodyPr/>
          <a:lstStyle/>
          <a:p>
            <a:pPr marL="0" indent="0">
              <a:buNone/>
            </a:pPr>
            <a:r>
              <a:rPr lang="en-US" b="1" dirty="0"/>
              <a:t>Letter to Attending Physician</a:t>
            </a:r>
          </a:p>
          <a:p>
            <a:r>
              <a:rPr lang="en-US" dirty="0"/>
              <a:t>Alerts physician transitional work is available.</a:t>
            </a:r>
          </a:p>
          <a:p>
            <a:r>
              <a:rPr lang="en-US" dirty="0"/>
              <a:t>Include TWP Task List Form and TWP Physical Capacities Form for physician’s signature.</a:t>
            </a:r>
          </a:p>
        </p:txBody>
      </p:sp>
      <p:pic>
        <p:nvPicPr>
          <p:cNvPr id="3" name="Picture 2">
            <a:extLst>
              <a:ext uri="{FF2B5EF4-FFF2-40B4-BE49-F238E27FC236}">
                <a16:creationId xmlns:a16="http://schemas.microsoft.com/office/drawing/2014/main" id="{61C12CE6-CA2A-F254-BF1F-0F7027946C63}"/>
              </a:ext>
            </a:extLst>
          </p:cNvPr>
          <p:cNvPicPr>
            <a:picLocks noChangeAspect="1"/>
          </p:cNvPicPr>
          <p:nvPr/>
        </p:nvPicPr>
        <p:blipFill>
          <a:blip r:embed="rId3"/>
          <a:srcRect/>
          <a:stretch/>
        </p:blipFill>
        <p:spPr>
          <a:xfrm>
            <a:off x="6119708" y="1052186"/>
            <a:ext cx="2212490" cy="28885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28369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9047-71DB-649F-3189-F63851C3621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5644DFA-9736-AF72-EF75-4A93ADA3DD81}"/>
              </a:ext>
            </a:extLst>
          </p:cNvPr>
          <p:cNvSpPr>
            <a:spLocks noGrp="1"/>
          </p:cNvSpPr>
          <p:nvPr>
            <p:ph type="body" sz="quarter" idx="12"/>
          </p:nvPr>
        </p:nvSpPr>
        <p:spPr>
          <a:xfrm>
            <a:off x="457200" y="457200"/>
            <a:ext cx="8229600" cy="387798"/>
          </a:xfrm>
        </p:spPr>
        <p:txBody>
          <a:bodyPr/>
          <a:lstStyle/>
          <a:p>
            <a:r>
              <a:rPr lang="en-US" dirty="0"/>
              <a:t>ICW Group’s TWP Program Package</a:t>
            </a:r>
          </a:p>
        </p:txBody>
      </p:sp>
      <p:sp>
        <p:nvSpPr>
          <p:cNvPr id="5" name="Content Placeholder 10">
            <a:extLst>
              <a:ext uri="{FF2B5EF4-FFF2-40B4-BE49-F238E27FC236}">
                <a16:creationId xmlns:a16="http://schemas.microsoft.com/office/drawing/2014/main" id="{85A7935D-74D9-9E56-2996-0CC7A5470C56}"/>
              </a:ext>
            </a:extLst>
          </p:cNvPr>
          <p:cNvSpPr>
            <a:spLocks noGrp="1"/>
          </p:cNvSpPr>
          <p:nvPr>
            <p:ph sz="quarter" idx="14"/>
          </p:nvPr>
        </p:nvSpPr>
        <p:spPr>
          <a:xfrm>
            <a:off x="457200" y="1158239"/>
            <a:ext cx="5179512" cy="2522509"/>
          </a:xfrm>
        </p:spPr>
        <p:txBody>
          <a:bodyPr/>
          <a:lstStyle/>
          <a:p>
            <a:pPr marL="0" indent="0">
              <a:buNone/>
            </a:pPr>
            <a:r>
              <a:rPr lang="en-US" b="1" dirty="0"/>
              <a:t>Employee TWP Job Offer Form</a:t>
            </a:r>
          </a:p>
          <a:p>
            <a:r>
              <a:rPr lang="en-US" dirty="0"/>
              <a:t>Letter explaining temporary work assignment.</a:t>
            </a:r>
          </a:p>
          <a:p>
            <a:r>
              <a:rPr lang="en-US" dirty="0"/>
              <a:t>Explains the consequences of not participating in program.</a:t>
            </a:r>
          </a:p>
        </p:txBody>
      </p:sp>
      <p:pic>
        <p:nvPicPr>
          <p:cNvPr id="4" name="Picture 3">
            <a:extLst>
              <a:ext uri="{FF2B5EF4-FFF2-40B4-BE49-F238E27FC236}">
                <a16:creationId xmlns:a16="http://schemas.microsoft.com/office/drawing/2014/main" id="{2C3E0391-E005-8F54-FB0A-79F00F95A55F}"/>
              </a:ext>
            </a:extLst>
          </p:cNvPr>
          <p:cNvPicPr>
            <a:picLocks noChangeAspect="1"/>
          </p:cNvPicPr>
          <p:nvPr/>
        </p:nvPicPr>
        <p:blipFill>
          <a:blip r:embed="rId3"/>
          <a:srcRect/>
          <a:stretch/>
        </p:blipFill>
        <p:spPr>
          <a:xfrm>
            <a:off x="6116175" y="1052186"/>
            <a:ext cx="2222241" cy="288852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2768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F949F-3D77-6412-9BE0-75D251E6445A}"/>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4D7BF0D7-DBDE-5825-E98A-91D5CDFB7408}"/>
              </a:ext>
            </a:extLst>
          </p:cNvPr>
          <p:cNvPicPr>
            <a:picLocks noGrp="1" noChangeAspect="1"/>
          </p:cNvPicPr>
          <p:nvPr>
            <p:ph type="pic" sz="quarter" idx="13"/>
          </p:nvPr>
        </p:nvPicPr>
        <p:blipFill>
          <a:blip r:embed="rId2"/>
          <a:srcRect l="11204" r="11204"/>
          <a:stretch/>
        </p:blipFill>
        <p:spPr>
          <a:xfrm>
            <a:off x="0" y="0"/>
            <a:ext cx="9144000" cy="5143500"/>
          </a:xfrm>
        </p:spPr>
      </p:pic>
      <p:sp>
        <p:nvSpPr>
          <p:cNvPr id="5" name="Freeform 4">
            <a:extLst>
              <a:ext uri="{FF2B5EF4-FFF2-40B4-BE49-F238E27FC236}">
                <a16:creationId xmlns:a16="http://schemas.microsoft.com/office/drawing/2014/main" id="{517288C2-FF08-08D4-6E9D-A211DA079C4C}"/>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1DB8227B-A7F8-14A3-AE27-497F72F4159C}"/>
              </a:ext>
            </a:extLst>
          </p:cNvPr>
          <p:cNvSpPr>
            <a:spLocks noGrp="1"/>
          </p:cNvSpPr>
          <p:nvPr>
            <p:ph type="body" sz="quarter" idx="12"/>
          </p:nvPr>
        </p:nvSpPr>
        <p:spPr>
          <a:xfrm>
            <a:off x="457200" y="2072227"/>
            <a:ext cx="3654056" cy="775597"/>
          </a:xfrm>
        </p:spPr>
        <p:txBody>
          <a:bodyPr/>
          <a:lstStyle/>
          <a:p>
            <a:r>
              <a:rPr lang="en-US" dirty="0">
                <a:ea typeface="+mn-lt"/>
                <a:cs typeface="+mn-lt"/>
              </a:rPr>
              <a:t>Resources</a:t>
            </a:r>
            <a:br>
              <a:rPr lang="en-US" dirty="0">
                <a:ea typeface="+mn-lt"/>
                <a:cs typeface="+mn-lt"/>
              </a:rPr>
            </a:br>
            <a:r>
              <a:rPr lang="en-US" dirty="0">
                <a:ea typeface="+mn-lt"/>
                <a:cs typeface="+mn-lt"/>
              </a:rPr>
              <a:t>We’re Here for You</a:t>
            </a:r>
          </a:p>
        </p:txBody>
      </p:sp>
      <p:pic>
        <p:nvPicPr>
          <p:cNvPr id="2" name="Picture 20">
            <a:extLst>
              <a:ext uri="{FF2B5EF4-FFF2-40B4-BE49-F238E27FC236}">
                <a16:creationId xmlns:a16="http://schemas.microsoft.com/office/drawing/2014/main" id="{27EF42C2-5EB3-7384-B766-00E8A4F24BE8}"/>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35451740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091CB-F87C-DE00-D41C-169B509A6765}"/>
            </a:ext>
          </a:extLst>
        </p:cNvPr>
        <p:cNvGrpSpPr/>
        <p:nvPr/>
      </p:nvGrpSpPr>
      <p:grpSpPr>
        <a:xfrm>
          <a:off x="0" y="0"/>
          <a:ext cx="0" cy="0"/>
          <a:chOff x="0" y="0"/>
          <a:chExt cx="0" cy="0"/>
        </a:xfrm>
      </p:grpSpPr>
      <p:sp>
        <p:nvSpPr>
          <p:cNvPr id="17" name="Content Placeholder 10">
            <a:extLst>
              <a:ext uri="{FF2B5EF4-FFF2-40B4-BE49-F238E27FC236}">
                <a16:creationId xmlns:a16="http://schemas.microsoft.com/office/drawing/2014/main" id="{D3935BA8-1104-7C48-D97C-17C3F579EF25}"/>
              </a:ext>
            </a:extLst>
          </p:cNvPr>
          <p:cNvSpPr>
            <a:spLocks noGrp="1"/>
          </p:cNvSpPr>
          <p:nvPr>
            <p:ph sz="quarter" idx="14"/>
          </p:nvPr>
        </p:nvSpPr>
        <p:spPr>
          <a:xfrm>
            <a:off x="457200" y="1121997"/>
            <a:ext cx="3263030" cy="2560638"/>
          </a:xfrm>
        </p:spPr>
        <p:txBody>
          <a:bodyPr/>
          <a:lstStyle/>
          <a:p>
            <a:pPr marL="0" indent="0">
              <a:buNone/>
            </a:pPr>
            <a:r>
              <a:rPr lang="en-US" b="1" dirty="0"/>
              <a:t>icwgroup.com/</a:t>
            </a:r>
            <a:r>
              <a:rPr lang="en-US" b="1" dirty="0">
                <a:solidFill>
                  <a:srgbClr val="00426B"/>
                </a:solidFill>
              </a:rPr>
              <a:t>safety</a:t>
            </a:r>
            <a:endParaRPr lang="en-US" dirty="0"/>
          </a:p>
          <a:p>
            <a:r>
              <a:rPr lang="en-US" dirty="0"/>
              <a:t>Workplace Safety Resources!</a:t>
            </a:r>
          </a:p>
          <a:p>
            <a:r>
              <a:rPr lang="en-US" dirty="0"/>
              <a:t>Safety Webinars</a:t>
            </a:r>
          </a:p>
          <a:p>
            <a:r>
              <a:rPr lang="en-US" b="1" dirty="0">
                <a:solidFill>
                  <a:srgbClr val="00426B"/>
                </a:solidFill>
              </a:rPr>
              <a:t>Building an Effective Transitional Work Program</a:t>
            </a:r>
          </a:p>
        </p:txBody>
      </p:sp>
      <p:sp>
        <p:nvSpPr>
          <p:cNvPr id="6" name="Text Placeholder 5">
            <a:extLst>
              <a:ext uri="{FF2B5EF4-FFF2-40B4-BE49-F238E27FC236}">
                <a16:creationId xmlns:a16="http://schemas.microsoft.com/office/drawing/2014/main" id="{B846A939-653A-2808-682F-ED98AD2A308C}"/>
              </a:ext>
            </a:extLst>
          </p:cNvPr>
          <p:cNvSpPr>
            <a:spLocks noGrp="1"/>
          </p:cNvSpPr>
          <p:nvPr>
            <p:ph type="body" sz="quarter" idx="12"/>
          </p:nvPr>
        </p:nvSpPr>
        <p:spPr>
          <a:xfrm>
            <a:off x="457200" y="457200"/>
            <a:ext cx="8229600" cy="387798"/>
          </a:xfrm>
        </p:spPr>
        <p:txBody>
          <a:bodyPr/>
          <a:lstStyle/>
          <a:p>
            <a:r>
              <a:rPr lang="en-US" dirty="0"/>
              <a:t>ICW Group Website</a:t>
            </a:r>
          </a:p>
        </p:txBody>
      </p:sp>
      <p:pic>
        <p:nvPicPr>
          <p:cNvPr id="11" name="Picture 10" descr="pc-computer-screen-png-21.png">
            <a:extLst>
              <a:ext uri="{FF2B5EF4-FFF2-40B4-BE49-F238E27FC236}">
                <a16:creationId xmlns:a16="http://schemas.microsoft.com/office/drawing/2014/main" id="{0CC514E8-A31D-C9F4-563B-1756B988C3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802" y="1179702"/>
            <a:ext cx="3523904" cy="2729231"/>
          </a:xfrm>
          <a:prstGeom prst="rect">
            <a:avLst/>
          </a:prstGeom>
        </p:spPr>
      </p:pic>
      <p:pic>
        <p:nvPicPr>
          <p:cNvPr id="13" name="Picture 12">
            <a:extLst>
              <a:ext uri="{FF2B5EF4-FFF2-40B4-BE49-F238E27FC236}">
                <a16:creationId xmlns:a16="http://schemas.microsoft.com/office/drawing/2014/main" id="{BD4E7617-57AB-5FC0-684F-A2086E3DBB34}"/>
              </a:ext>
            </a:extLst>
          </p:cNvPr>
          <p:cNvPicPr>
            <a:picLocks noChangeAspect="1"/>
          </p:cNvPicPr>
          <p:nvPr/>
        </p:nvPicPr>
        <p:blipFill>
          <a:blip r:embed="rId4"/>
          <a:srcRect l="9259" t="-3748" r="2568" b="-2726"/>
          <a:stretch>
            <a:fillRect/>
          </a:stretch>
        </p:blipFill>
        <p:spPr>
          <a:xfrm>
            <a:off x="4876800" y="1234567"/>
            <a:ext cx="3279648" cy="1904873"/>
          </a:xfrm>
          <a:prstGeom prst="rect">
            <a:avLst/>
          </a:prstGeom>
        </p:spPr>
      </p:pic>
    </p:spTree>
    <p:extLst>
      <p:ext uri="{BB962C8B-B14F-4D97-AF65-F5344CB8AC3E}">
        <p14:creationId xmlns:p14="http://schemas.microsoft.com/office/powerpoint/2010/main" val="702171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47064-2CF1-195A-4B11-CE44C3325CF4}"/>
            </a:ext>
          </a:extLst>
        </p:cNvPr>
        <p:cNvGrpSpPr/>
        <p:nvPr/>
      </p:nvGrpSpPr>
      <p:grpSpPr>
        <a:xfrm>
          <a:off x="0" y="0"/>
          <a:ext cx="0" cy="0"/>
          <a:chOff x="0" y="0"/>
          <a:chExt cx="0" cy="0"/>
        </a:xfrm>
      </p:grpSpPr>
      <p:sp>
        <p:nvSpPr>
          <p:cNvPr id="17" name="Content Placeholder 10">
            <a:extLst>
              <a:ext uri="{FF2B5EF4-FFF2-40B4-BE49-F238E27FC236}">
                <a16:creationId xmlns:a16="http://schemas.microsoft.com/office/drawing/2014/main" id="{F6372FFA-C206-ED99-6F6B-E992DBE7672D}"/>
              </a:ext>
            </a:extLst>
          </p:cNvPr>
          <p:cNvSpPr>
            <a:spLocks noGrp="1"/>
          </p:cNvSpPr>
          <p:nvPr>
            <p:ph sz="quarter" idx="14"/>
          </p:nvPr>
        </p:nvSpPr>
        <p:spPr>
          <a:xfrm>
            <a:off x="457200" y="1121997"/>
            <a:ext cx="3708400" cy="2560638"/>
          </a:xfrm>
        </p:spPr>
        <p:txBody>
          <a:bodyPr/>
          <a:lstStyle/>
          <a:p>
            <a:pPr marL="0" indent="0">
              <a:buNone/>
            </a:pPr>
            <a:r>
              <a:rPr lang="en-US" b="1" dirty="0"/>
              <a:t>icwgroup.com/</a:t>
            </a:r>
            <a:r>
              <a:rPr lang="en-US" b="1" dirty="0">
                <a:solidFill>
                  <a:srgbClr val="00426B"/>
                </a:solidFill>
              </a:rPr>
              <a:t>safety</a:t>
            </a:r>
            <a:endParaRPr lang="en-US" dirty="0"/>
          </a:p>
          <a:p>
            <a:pPr marL="0" indent="0">
              <a:buNone/>
            </a:pPr>
            <a:r>
              <a:rPr lang="en-US" dirty="0"/>
              <a:t>Everything you need for your TWP:</a:t>
            </a:r>
          </a:p>
          <a:p>
            <a:r>
              <a:rPr lang="en-US" dirty="0"/>
              <a:t>All materials mentioned:</a:t>
            </a:r>
          </a:p>
          <a:p>
            <a:pPr lvl="1"/>
            <a:r>
              <a:rPr lang="en-US" sz="2000" dirty="0"/>
              <a:t>Customizable TWP Plan.</a:t>
            </a:r>
          </a:p>
          <a:p>
            <a:pPr lvl="1"/>
            <a:r>
              <a:rPr lang="en-US" sz="2000" dirty="0"/>
              <a:t>All program letters, forms and documents. </a:t>
            </a:r>
          </a:p>
          <a:p>
            <a:r>
              <a:rPr lang="en-US" dirty="0"/>
              <a:t>Webinar on-demand.</a:t>
            </a:r>
          </a:p>
        </p:txBody>
      </p:sp>
      <p:sp>
        <p:nvSpPr>
          <p:cNvPr id="6" name="Text Placeholder 5">
            <a:extLst>
              <a:ext uri="{FF2B5EF4-FFF2-40B4-BE49-F238E27FC236}">
                <a16:creationId xmlns:a16="http://schemas.microsoft.com/office/drawing/2014/main" id="{923248C7-62F5-6A71-C0F5-32CE30D54542}"/>
              </a:ext>
            </a:extLst>
          </p:cNvPr>
          <p:cNvSpPr>
            <a:spLocks noGrp="1"/>
          </p:cNvSpPr>
          <p:nvPr>
            <p:ph type="body" sz="quarter" idx="12"/>
          </p:nvPr>
        </p:nvSpPr>
        <p:spPr>
          <a:xfrm>
            <a:off x="457200" y="457200"/>
            <a:ext cx="8229600" cy="387798"/>
          </a:xfrm>
        </p:spPr>
        <p:txBody>
          <a:bodyPr/>
          <a:lstStyle/>
          <a:p>
            <a:r>
              <a:rPr lang="en-US" dirty="0"/>
              <a:t>ICW Group Website</a:t>
            </a:r>
          </a:p>
        </p:txBody>
      </p:sp>
      <p:pic>
        <p:nvPicPr>
          <p:cNvPr id="11" name="Picture 10" descr="pc-computer-screen-png-21.png">
            <a:extLst>
              <a:ext uri="{FF2B5EF4-FFF2-40B4-BE49-F238E27FC236}">
                <a16:creationId xmlns:a16="http://schemas.microsoft.com/office/drawing/2014/main" id="{FB5E34BB-8E97-4825-5CE0-C50747D3EE7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7802" y="1179702"/>
            <a:ext cx="3523904" cy="2729231"/>
          </a:xfrm>
          <a:prstGeom prst="rect">
            <a:avLst/>
          </a:prstGeom>
        </p:spPr>
      </p:pic>
      <p:pic>
        <p:nvPicPr>
          <p:cNvPr id="13" name="Picture 12">
            <a:extLst>
              <a:ext uri="{FF2B5EF4-FFF2-40B4-BE49-F238E27FC236}">
                <a16:creationId xmlns:a16="http://schemas.microsoft.com/office/drawing/2014/main" id="{39F06B74-FCB3-8A28-A8D4-8CE341F5B365}"/>
              </a:ext>
            </a:extLst>
          </p:cNvPr>
          <p:cNvPicPr>
            <a:picLocks noChangeAspect="1"/>
          </p:cNvPicPr>
          <p:nvPr/>
        </p:nvPicPr>
        <p:blipFill>
          <a:blip r:embed="rId4"/>
          <a:srcRect l="9259" t="-3748" r="2568" b="-2726"/>
          <a:stretch>
            <a:fillRect/>
          </a:stretch>
        </p:blipFill>
        <p:spPr>
          <a:xfrm>
            <a:off x="4876800" y="1234567"/>
            <a:ext cx="3279648" cy="1904873"/>
          </a:xfrm>
          <a:prstGeom prst="rect">
            <a:avLst/>
          </a:prstGeom>
        </p:spPr>
      </p:pic>
    </p:spTree>
    <p:extLst>
      <p:ext uri="{BB962C8B-B14F-4D97-AF65-F5344CB8AC3E}">
        <p14:creationId xmlns:p14="http://schemas.microsoft.com/office/powerpoint/2010/main" val="14905974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595FF-A977-2ABC-FCA9-D0DF621AFE8B}"/>
            </a:ext>
          </a:extLst>
        </p:cNvPr>
        <p:cNvGrpSpPr/>
        <p:nvPr/>
      </p:nvGrpSpPr>
      <p:grpSpPr>
        <a:xfrm>
          <a:off x="0" y="0"/>
          <a:ext cx="0" cy="0"/>
          <a:chOff x="0" y="0"/>
          <a:chExt cx="0" cy="0"/>
        </a:xfrm>
      </p:grpSpPr>
      <p:sp>
        <p:nvSpPr>
          <p:cNvPr id="17" name="Content Placeholder 10">
            <a:extLst>
              <a:ext uri="{FF2B5EF4-FFF2-40B4-BE49-F238E27FC236}">
                <a16:creationId xmlns:a16="http://schemas.microsoft.com/office/drawing/2014/main" id="{1F004A08-EED9-704C-73FE-4E78717EEE09}"/>
              </a:ext>
            </a:extLst>
          </p:cNvPr>
          <p:cNvSpPr>
            <a:spLocks noGrp="1"/>
          </p:cNvSpPr>
          <p:nvPr>
            <p:ph sz="quarter" idx="14"/>
          </p:nvPr>
        </p:nvSpPr>
        <p:spPr>
          <a:xfrm>
            <a:off x="519544" y="960787"/>
            <a:ext cx="4128656" cy="2560638"/>
          </a:xfrm>
        </p:spPr>
        <p:txBody>
          <a:bodyPr/>
          <a:lstStyle/>
          <a:p>
            <a:pPr marL="0" indent="0">
              <a:buNone/>
            </a:pPr>
            <a:r>
              <a:rPr lang="en-US" b="1" dirty="0"/>
              <a:t>icwgroup.com/</a:t>
            </a:r>
            <a:r>
              <a:rPr lang="en-US" b="1" dirty="0">
                <a:solidFill>
                  <a:srgbClr val="00426B"/>
                </a:solidFill>
              </a:rPr>
              <a:t>policyholder-perks</a:t>
            </a:r>
            <a:endParaRPr lang="en-US" dirty="0">
              <a:solidFill>
                <a:srgbClr val="00426B"/>
              </a:solidFill>
            </a:endParaRPr>
          </a:p>
          <a:p>
            <a:pPr marL="0" indent="0">
              <a:buNone/>
            </a:pPr>
            <a:r>
              <a:rPr lang="en-US" dirty="0"/>
              <a:t>If an employee is injured:</a:t>
            </a:r>
          </a:p>
          <a:p>
            <a:r>
              <a:rPr lang="en-US" dirty="0"/>
              <a:t>Call the </a:t>
            </a:r>
            <a:r>
              <a:rPr lang="en-US" b="1" dirty="0">
                <a:solidFill>
                  <a:srgbClr val="00426B"/>
                </a:solidFill>
              </a:rPr>
              <a:t>Nurse Triage Hotline</a:t>
            </a:r>
            <a:r>
              <a:rPr lang="en-US" dirty="0"/>
              <a:t> for</a:t>
            </a:r>
            <a:br>
              <a:rPr lang="en-US" dirty="0"/>
            </a:br>
            <a:r>
              <a:rPr lang="en-US" dirty="0"/>
              <a:t>non-emergency injuries</a:t>
            </a:r>
          </a:p>
          <a:p>
            <a:pPr lvl="1"/>
            <a:r>
              <a:rPr lang="en-US" sz="2000" dirty="0"/>
              <a:t>Immediate, 24/7 access to a</a:t>
            </a:r>
            <a:br>
              <a:rPr lang="en-US" sz="2000" dirty="0"/>
            </a:br>
            <a:r>
              <a:rPr lang="en-US" sz="2000" dirty="0"/>
              <a:t>nurse to help with next steps</a:t>
            </a:r>
          </a:p>
          <a:p>
            <a:r>
              <a:rPr lang="en-US" b="1" dirty="0">
                <a:solidFill>
                  <a:srgbClr val="00426B"/>
                </a:solidFill>
              </a:rPr>
              <a:t>Injured Workers Center</a:t>
            </a:r>
            <a:r>
              <a:rPr lang="en-US" dirty="0"/>
              <a:t> to answer questions throughout the claim</a:t>
            </a:r>
          </a:p>
          <a:p>
            <a:r>
              <a:rPr lang="en-US" dirty="0">
                <a:solidFill>
                  <a:schemeClr val="tx1"/>
                </a:solidFill>
              </a:rPr>
              <a:t>Reactive</a:t>
            </a:r>
            <a:r>
              <a:rPr lang="en-US" b="1" dirty="0">
                <a:solidFill>
                  <a:srgbClr val="00426B"/>
                </a:solidFill>
              </a:rPr>
              <a:t> Return to Work </a:t>
            </a:r>
            <a:r>
              <a:rPr lang="en-US" dirty="0">
                <a:solidFill>
                  <a:schemeClr val="tx1"/>
                </a:solidFill>
              </a:rPr>
              <a:t>programs available through our Claims team</a:t>
            </a:r>
          </a:p>
        </p:txBody>
      </p:sp>
      <p:sp>
        <p:nvSpPr>
          <p:cNvPr id="6" name="Text Placeholder 5">
            <a:extLst>
              <a:ext uri="{FF2B5EF4-FFF2-40B4-BE49-F238E27FC236}">
                <a16:creationId xmlns:a16="http://schemas.microsoft.com/office/drawing/2014/main" id="{B6793EDE-BF99-E375-63D4-8C7AD449EAB2}"/>
              </a:ext>
            </a:extLst>
          </p:cNvPr>
          <p:cNvSpPr>
            <a:spLocks noGrp="1"/>
          </p:cNvSpPr>
          <p:nvPr>
            <p:ph type="body" sz="quarter" idx="12"/>
          </p:nvPr>
        </p:nvSpPr>
        <p:spPr>
          <a:xfrm>
            <a:off x="457200" y="457200"/>
            <a:ext cx="8229600" cy="387798"/>
          </a:xfrm>
        </p:spPr>
        <p:txBody>
          <a:bodyPr/>
          <a:lstStyle/>
          <a:p>
            <a:r>
              <a:rPr lang="en-US" dirty="0"/>
              <a:t>ICW Group Website</a:t>
            </a:r>
          </a:p>
        </p:txBody>
      </p:sp>
      <p:pic>
        <p:nvPicPr>
          <p:cNvPr id="5" name="Picture 4">
            <a:extLst>
              <a:ext uri="{FF2B5EF4-FFF2-40B4-BE49-F238E27FC236}">
                <a16:creationId xmlns:a16="http://schemas.microsoft.com/office/drawing/2014/main" id="{B067AEC7-DED6-18B4-A10D-2FE8BD441B55}"/>
              </a:ext>
            </a:extLst>
          </p:cNvPr>
          <p:cNvPicPr>
            <a:picLocks noChangeAspect="1"/>
          </p:cNvPicPr>
          <p:nvPr/>
        </p:nvPicPr>
        <p:blipFill>
          <a:blip r:embed="rId3"/>
          <a:srcRect/>
          <a:stretch/>
        </p:blipFill>
        <p:spPr>
          <a:xfrm>
            <a:off x="6836073" y="1567181"/>
            <a:ext cx="1556259" cy="2009138"/>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A3EE37A0-58DE-E483-9E07-2B44D46A36AD}"/>
              </a:ext>
            </a:extLst>
          </p:cNvPr>
          <p:cNvPicPr>
            <a:picLocks noChangeAspect="1"/>
          </p:cNvPicPr>
          <p:nvPr/>
        </p:nvPicPr>
        <p:blipFill>
          <a:blip r:embed="rId4"/>
          <a:srcRect/>
          <a:stretch/>
        </p:blipFill>
        <p:spPr>
          <a:xfrm>
            <a:off x="4978402" y="960787"/>
            <a:ext cx="1667515" cy="2157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65261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67DD8-57A6-E46B-537A-C508010FFBAE}"/>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2825653-C8F6-D495-906B-5C0CE2CB9E35}"/>
              </a:ext>
            </a:extLst>
          </p:cNvPr>
          <p:cNvPicPr>
            <a:picLocks noGrp="1" noChangeAspect="1"/>
          </p:cNvPicPr>
          <p:nvPr>
            <p:ph type="pic" sz="quarter" idx="10"/>
          </p:nvPr>
        </p:nvPicPr>
        <p:blipFill>
          <a:blip r:embed="rId3"/>
          <a:srcRect l="1236" t="2064" r="1236" b="10468"/>
          <a:stretch>
            <a:fillRect/>
          </a:stretch>
        </p:blipFill>
        <p:spPr>
          <a:xfrm>
            <a:off x="-1" y="0"/>
            <a:ext cx="9143999" cy="3620531"/>
          </a:xfrm>
        </p:spPr>
      </p:pic>
      <p:sp>
        <p:nvSpPr>
          <p:cNvPr id="28" name="Text Placeholder 27">
            <a:extLst>
              <a:ext uri="{FF2B5EF4-FFF2-40B4-BE49-F238E27FC236}">
                <a16:creationId xmlns:a16="http://schemas.microsoft.com/office/drawing/2014/main" id="{E3ADD240-2FCF-0819-D4D0-CB9833A69888}"/>
              </a:ext>
            </a:extLst>
          </p:cNvPr>
          <p:cNvSpPr>
            <a:spLocks noGrp="1"/>
          </p:cNvSpPr>
          <p:nvPr>
            <p:ph type="body" sz="quarter" idx="13"/>
          </p:nvPr>
        </p:nvSpPr>
        <p:spPr/>
        <p:txBody>
          <a:bodyPr/>
          <a:lstStyle/>
          <a:p>
            <a:r>
              <a:rPr lang="en-US" dirty="0"/>
              <a:t>Contact Us: riskmanagement@icwgroup.com</a:t>
            </a:r>
          </a:p>
        </p:txBody>
      </p:sp>
      <p:sp>
        <p:nvSpPr>
          <p:cNvPr id="26" name="Text Placeholder 25">
            <a:extLst>
              <a:ext uri="{FF2B5EF4-FFF2-40B4-BE49-F238E27FC236}">
                <a16:creationId xmlns:a16="http://schemas.microsoft.com/office/drawing/2014/main" id="{D84EF4C8-B5BC-6EDA-329C-8D96CC1308CB}"/>
              </a:ext>
            </a:extLst>
          </p:cNvPr>
          <p:cNvSpPr>
            <a:spLocks noGrp="1"/>
          </p:cNvSpPr>
          <p:nvPr>
            <p:ph type="body" sz="quarter" idx="11"/>
          </p:nvPr>
        </p:nvSpPr>
        <p:spPr/>
        <p:txBody>
          <a:bodyPr/>
          <a:lstStyle/>
          <a:p>
            <a:r>
              <a:rPr lang="en-US" dirty="0">
                <a:cs typeface="Calibri"/>
              </a:rPr>
              <a:t>QUESTIONS?</a:t>
            </a:r>
          </a:p>
        </p:txBody>
      </p:sp>
      <p:pic>
        <p:nvPicPr>
          <p:cNvPr id="2" name="Picture 68">
            <a:extLst>
              <a:ext uri="{FF2B5EF4-FFF2-40B4-BE49-F238E27FC236}">
                <a16:creationId xmlns:a16="http://schemas.microsoft.com/office/drawing/2014/main" id="{E87031B8-2FBC-E2CE-2C59-BCA039D2877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18318746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14C51-F23F-86CC-3830-64B965E384F1}"/>
            </a:ext>
          </a:extLst>
        </p:cNvPr>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C9819FB-3E6B-92B7-9CFD-AFA23EE5081D}"/>
              </a:ext>
            </a:extLst>
          </p:cNvPr>
          <p:cNvPicPr>
            <a:picLocks noGrp="1" noChangeAspect="1"/>
          </p:cNvPicPr>
          <p:nvPr>
            <p:ph type="pic" sz="quarter" idx="10"/>
          </p:nvPr>
        </p:nvPicPr>
        <p:blipFill>
          <a:blip r:embed="rId3"/>
          <a:srcRect l="1236" t="2064" r="1236" b="10468"/>
          <a:stretch>
            <a:fillRect/>
          </a:stretch>
        </p:blipFill>
        <p:spPr>
          <a:xfrm>
            <a:off x="-1" y="0"/>
            <a:ext cx="9143999" cy="3620531"/>
          </a:xfrm>
        </p:spPr>
      </p:pic>
      <p:sp>
        <p:nvSpPr>
          <p:cNvPr id="28" name="Text Placeholder 27">
            <a:extLst>
              <a:ext uri="{FF2B5EF4-FFF2-40B4-BE49-F238E27FC236}">
                <a16:creationId xmlns:a16="http://schemas.microsoft.com/office/drawing/2014/main" id="{C0A48F58-1FC3-88EA-433B-A60DBB1E724B}"/>
              </a:ext>
            </a:extLst>
          </p:cNvPr>
          <p:cNvSpPr>
            <a:spLocks noGrp="1"/>
          </p:cNvSpPr>
          <p:nvPr>
            <p:ph type="body" sz="quarter" idx="13"/>
          </p:nvPr>
        </p:nvSpPr>
        <p:spPr/>
        <p:txBody>
          <a:bodyPr/>
          <a:lstStyle/>
          <a:p>
            <a:r>
              <a:rPr lang="en-US" dirty="0"/>
              <a:t>Contact Us: riskmanagement@icwgroup.com</a:t>
            </a:r>
          </a:p>
        </p:txBody>
      </p:sp>
      <p:sp>
        <p:nvSpPr>
          <p:cNvPr id="26" name="Text Placeholder 25">
            <a:extLst>
              <a:ext uri="{FF2B5EF4-FFF2-40B4-BE49-F238E27FC236}">
                <a16:creationId xmlns:a16="http://schemas.microsoft.com/office/drawing/2014/main" id="{79E8C793-2E80-4D09-1753-60402C3DA677}"/>
              </a:ext>
            </a:extLst>
          </p:cNvPr>
          <p:cNvSpPr>
            <a:spLocks noGrp="1"/>
          </p:cNvSpPr>
          <p:nvPr>
            <p:ph type="body" sz="quarter" idx="11"/>
          </p:nvPr>
        </p:nvSpPr>
        <p:spPr/>
        <p:txBody>
          <a:bodyPr/>
          <a:lstStyle/>
          <a:p>
            <a:r>
              <a:rPr lang="en-US" dirty="0">
                <a:cs typeface="Calibri"/>
              </a:rPr>
              <a:t>THANK YOU!</a:t>
            </a:r>
          </a:p>
        </p:txBody>
      </p:sp>
      <p:pic>
        <p:nvPicPr>
          <p:cNvPr id="2" name="Picture 68">
            <a:extLst>
              <a:ext uri="{FF2B5EF4-FFF2-40B4-BE49-F238E27FC236}">
                <a16:creationId xmlns:a16="http://schemas.microsoft.com/office/drawing/2014/main" id="{A16F2ACF-5D5F-E4F1-1362-6CCB49F4A6C1}"/>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95016" y="304994"/>
            <a:ext cx="1436988" cy="597837"/>
          </a:xfrm>
          <a:prstGeom prst="rect">
            <a:avLst/>
          </a:prstGeom>
          <a:effectLst>
            <a:outerShdw blurRad="136148" dir="5400000" algn="ctr" rotWithShape="0">
              <a:schemeClr val="tx1">
                <a:alpha val="50088"/>
              </a:schemeClr>
            </a:outerShdw>
          </a:effectLst>
        </p:spPr>
      </p:pic>
    </p:spTree>
    <p:extLst>
      <p:ext uri="{BB962C8B-B14F-4D97-AF65-F5344CB8AC3E}">
        <p14:creationId xmlns:p14="http://schemas.microsoft.com/office/powerpoint/2010/main" val="2881770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A00BA-BBE8-F5E0-6035-A722A819E1C4}"/>
            </a:ext>
          </a:extLst>
        </p:cNvPr>
        <p:cNvGrpSpPr/>
        <p:nvPr/>
      </p:nvGrpSpPr>
      <p:grpSpPr>
        <a:xfrm>
          <a:off x="0" y="0"/>
          <a:ext cx="0" cy="0"/>
          <a:chOff x="0" y="0"/>
          <a:chExt cx="0" cy="0"/>
        </a:xfrm>
      </p:grpSpPr>
      <p:pic>
        <p:nvPicPr>
          <p:cNvPr id="50" name="Picture Placeholder 49">
            <a:extLst>
              <a:ext uri="{FF2B5EF4-FFF2-40B4-BE49-F238E27FC236}">
                <a16:creationId xmlns:a16="http://schemas.microsoft.com/office/drawing/2014/main" id="{20A9B26E-92BD-7E4A-9AF5-480147A05CB6}"/>
              </a:ext>
            </a:extLst>
          </p:cNvPr>
          <p:cNvPicPr>
            <a:picLocks noGrp="1" noChangeAspect="1"/>
          </p:cNvPicPr>
          <p:nvPr>
            <p:ph type="pic" sz="quarter" idx="13"/>
          </p:nvPr>
        </p:nvPicPr>
        <p:blipFill>
          <a:blip r:embed="rId2"/>
          <a:srcRect/>
          <a:stretch/>
        </p:blipFill>
        <p:spPr/>
      </p:pic>
      <p:sp>
        <p:nvSpPr>
          <p:cNvPr id="5" name="Freeform 4">
            <a:extLst>
              <a:ext uri="{FF2B5EF4-FFF2-40B4-BE49-F238E27FC236}">
                <a16:creationId xmlns:a16="http://schemas.microsoft.com/office/drawing/2014/main" id="{AE1D5D14-8A92-5A01-89E9-A5CB441C66F9}"/>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CEACFAE4-AD03-3A2B-96C6-E7A6512C219C}"/>
              </a:ext>
            </a:extLst>
          </p:cNvPr>
          <p:cNvSpPr>
            <a:spLocks noGrp="1"/>
          </p:cNvSpPr>
          <p:nvPr>
            <p:ph type="body" sz="quarter" idx="12"/>
          </p:nvPr>
        </p:nvSpPr>
        <p:spPr>
          <a:xfrm>
            <a:off x="457200" y="2072227"/>
            <a:ext cx="3654056" cy="775597"/>
          </a:xfrm>
        </p:spPr>
        <p:txBody>
          <a:bodyPr/>
          <a:lstStyle/>
          <a:p>
            <a:r>
              <a:rPr lang="en-US" dirty="0">
                <a:ea typeface="+mn-lt"/>
                <a:cs typeface="+mn-lt"/>
              </a:rPr>
              <a:t>Transitional Work Programs</a:t>
            </a:r>
            <a:endParaRPr lang="en-US" dirty="0"/>
          </a:p>
        </p:txBody>
      </p:sp>
      <p:pic>
        <p:nvPicPr>
          <p:cNvPr id="2" name="Picture 20">
            <a:extLst>
              <a:ext uri="{FF2B5EF4-FFF2-40B4-BE49-F238E27FC236}">
                <a16:creationId xmlns:a16="http://schemas.microsoft.com/office/drawing/2014/main" id="{63BEF0B6-E805-72B5-6849-A7DD7F64A64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3570072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3F3D43-72E4-1C37-6E68-CB2E1F466D75}"/>
              </a:ext>
            </a:extLst>
          </p:cNvPr>
          <p:cNvSpPr>
            <a:spLocks noGrp="1"/>
          </p:cNvSpPr>
          <p:nvPr>
            <p:ph type="body" sz="quarter" idx="12"/>
          </p:nvPr>
        </p:nvSpPr>
        <p:spPr/>
        <p:txBody>
          <a:bodyPr/>
          <a:lstStyle/>
          <a:p>
            <a:r>
              <a:rPr lang="en-US" dirty="0"/>
              <a:t>TWP vs. RTW?</a:t>
            </a:r>
          </a:p>
        </p:txBody>
      </p:sp>
      <p:sp>
        <p:nvSpPr>
          <p:cNvPr id="17" name="Content Placeholder 10">
            <a:extLst>
              <a:ext uri="{FF2B5EF4-FFF2-40B4-BE49-F238E27FC236}">
                <a16:creationId xmlns:a16="http://schemas.microsoft.com/office/drawing/2014/main" id="{3BC8F475-92D0-2F12-3AF0-4A49492F5295}"/>
              </a:ext>
            </a:extLst>
          </p:cNvPr>
          <p:cNvSpPr>
            <a:spLocks noGrp="1"/>
          </p:cNvSpPr>
          <p:nvPr>
            <p:ph sz="quarter" idx="14"/>
          </p:nvPr>
        </p:nvSpPr>
        <p:spPr>
          <a:xfrm>
            <a:off x="457199" y="1158240"/>
            <a:ext cx="7552481" cy="1600200"/>
          </a:xfrm>
        </p:spPr>
        <p:txBody>
          <a:bodyPr/>
          <a:lstStyle/>
          <a:p>
            <a:pPr marL="0" indent="0">
              <a:buNone/>
            </a:pPr>
            <a:r>
              <a:rPr lang="en-US" b="1" dirty="0"/>
              <a:t>Transitional Work Program:</a:t>
            </a:r>
          </a:p>
          <a:p>
            <a:r>
              <a:rPr lang="en-US" dirty="0"/>
              <a:t>PROACTIVE - In place BEFORE injuries occur.</a:t>
            </a:r>
          </a:p>
          <a:p>
            <a:r>
              <a:rPr lang="en-US" dirty="0"/>
              <a:t>Tasks, requirements and processes established prior to an injury.</a:t>
            </a:r>
          </a:p>
          <a:p>
            <a:r>
              <a:rPr lang="en-US" dirty="0"/>
              <a:t>Ready to invoke when needed.</a:t>
            </a:r>
          </a:p>
          <a:p>
            <a:pPr marL="0" indent="0">
              <a:buNone/>
            </a:pPr>
            <a:endParaRPr lang="en-US" dirty="0"/>
          </a:p>
          <a:p>
            <a:pPr marL="0" indent="0">
              <a:buNone/>
            </a:pPr>
            <a:r>
              <a:rPr lang="en-US" b="1" dirty="0"/>
              <a:t>Return to Work Program:</a:t>
            </a:r>
          </a:p>
          <a:p>
            <a:r>
              <a:rPr lang="en-US" dirty="0"/>
              <a:t>REACTIVE - Activated AFTER an injury occurs. </a:t>
            </a:r>
          </a:p>
        </p:txBody>
      </p:sp>
    </p:spTree>
    <p:extLst>
      <p:ext uri="{BB962C8B-B14F-4D97-AF65-F5344CB8AC3E}">
        <p14:creationId xmlns:p14="http://schemas.microsoft.com/office/powerpoint/2010/main" val="1353939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48214-E3EE-7135-EFCA-A69D3B9677D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463E9C5-3B6E-8054-B79E-E866C4162A29}"/>
              </a:ext>
            </a:extLst>
          </p:cNvPr>
          <p:cNvSpPr>
            <a:spLocks noGrp="1"/>
          </p:cNvSpPr>
          <p:nvPr>
            <p:ph type="body" sz="quarter" idx="12"/>
          </p:nvPr>
        </p:nvSpPr>
        <p:spPr>
          <a:xfrm>
            <a:off x="457200" y="457200"/>
            <a:ext cx="8229600" cy="387798"/>
          </a:xfrm>
        </p:spPr>
        <p:txBody>
          <a:bodyPr/>
          <a:lstStyle/>
          <a:p>
            <a:r>
              <a:rPr lang="en-US" dirty="0"/>
              <a:t>What is a Transitional Work Program?</a:t>
            </a:r>
          </a:p>
        </p:txBody>
      </p:sp>
      <p:sp>
        <p:nvSpPr>
          <p:cNvPr id="2" name="Content Placeholder 11">
            <a:extLst>
              <a:ext uri="{FF2B5EF4-FFF2-40B4-BE49-F238E27FC236}">
                <a16:creationId xmlns:a16="http://schemas.microsoft.com/office/drawing/2014/main" id="{0830BD5E-8835-349D-2DFD-CAFF460F94E6}"/>
              </a:ext>
            </a:extLst>
          </p:cNvPr>
          <p:cNvSpPr>
            <a:spLocks noGrp="1"/>
          </p:cNvSpPr>
          <p:nvPr>
            <p:ph sz="quarter" idx="14"/>
          </p:nvPr>
        </p:nvSpPr>
        <p:spPr>
          <a:xfrm>
            <a:off x="457200" y="1119198"/>
            <a:ext cx="3281423" cy="2615360"/>
          </a:xfrm>
        </p:spPr>
        <p:txBody>
          <a:bodyPr lIns="0" tIns="0" rIns="0" bIns="0" anchor="t"/>
          <a:lstStyle/>
          <a:p>
            <a:pPr marL="0" indent="0">
              <a:buNone/>
            </a:pPr>
            <a:r>
              <a:rPr lang="en-US" sz="1800" dirty="0">
                <a:ea typeface="+mn-lt"/>
                <a:cs typeface="+mn-lt"/>
              </a:rPr>
              <a:t>Designed to have action in place.</a:t>
            </a:r>
          </a:p>
          <a:p>
            <a:r>
              <a:rPr lang="en-US" sz="1800" dirty="0">
                <a:ea typeface="+mn-lt"/>
                <a:cs typeface="+mn-lt"/>
              </a:rPr>
              <a:t>Tailored to fit needs.</a:t>
            </a:r>
          </a:p>
          <a:p>
            <a:r>
              <a:rPr lang="en-US" sz="1800" dirty="0">
                <a:ea typeface="+mn-lt"/>
                <a:cs typeface="+mn-lt"/>
              </a:rPr>
              <a:t>Transitions injured worker</a:t>
            </a:r>
            <a:br>
              <a:rPr lang="en-US" sz="1800" dirty="0">
                <a:ea typeface="+mn-lt"/>
                <a:cs typeface="+mn-lt"/>
              </a:rPr>
            </a:br>
            <a:r>
              <a:rPr lang="en-US" sz="1800" dirty="0">
                <a:ea typeface="+mn-lt"/>
                <a:cs typeface="+mn-lt"/>
              </a:rPr>
              <a:t>back to full duty.</a:t>
            </a:r>
          </a:p>
          <a:p>
            <a:r>
              <a:rPr lang="en-US" sz="1800" dirty="0">
                <a:ea typeface="+mn-lt"/>
                <a:cs typeface="+mn-lt"/>
              </a:rPr>
              <a:t>We’re including a TWP plan </a:t>
            </a:r>
            <a:br>
              <a:rPr lang="en-US" sz="1800" dirty="0">
                <a:ea typeface="+mn-lt"/>
                <a:cs typeface="+mn-lt"/>
              </a:rPr>
            </a:br>
            <a:r>
              <a:rPr lang="en-US" sz="1800" dirty="0">
                <a:ea typeface="+mn-lt"/>
                <a:cs typeface="+mn-lt"/>
              </a:rPr>
              <a:t>as part of this webinar!</a:t>
            </a:r>
          </a:p>
        </p:txBody>
      </p:sp>
      <p:grpSp>
        <p:nvGrpSpPr>
          <p:cNvPr id="10" name="Group 9">
            <a:extLst>
              <a:ext uri="{FF2B5EF4-FFF2-40B4-BE49-F238E27FC236}">
                <a16:creationId xmlns:a16="http://schemas.microsoft.com/office/drawing/2014/main" id="{46AB6811-74D3-D247-F470-3E0A2B4E1FAF}"/>
              </a:ext>
            </a:extLst>
          </p:cNvPr>
          <p:cNvGrpSpPr/>
          <p:nvPr/>
        </p:nvGrpSpPr>
        <p:grpSpPr>
          <a:xfrm>
            <a:off x="5263089" y="1147112"/>
            <a:ext cx="2279750" cy="2634520"/>
            <a:chOff x="5356000" y="1117925"/>
            <a:chExt cx="3179988" cy="3564950"/>
          </a:xfrm>
        </p:grpSpPr>
        <p:pic>
          <p:nvPicPr>
            <p:cNvPr id="11" name="Picture 10">
              <a:extLst>
                <a:ext uri="{FF2B5EF4-FFF2-40B4-BE49-F238E27FC236}">
                  <a16:creationId xmlns:a16="http://schemas.microsoft.com/office/drawing/2014/main" id="{CBA0BF19-95CA-8E0E-9DBC-D14A2902FBFF}"/>
                </a:ext>
              </a:extLst>
            </p:cNvPr>
            <p:cNvPicPr>
              <a:picLocks noChangeAspect="1"/>
            </p:cNvPicPr>
            <p:nvPr/>
          </p:nvPicPr>
          <p:blipFill>
            <a:blip r:embed="rId3"/>
            <a:srcRect/>
            <a:stretch/>
          </p:blipFill>
          <p:spPr>
            <a:xfrm rot="365089">
              <a:off x="5632779" y="1117925"/>
              <a:ext cx="2475860" cy="3124854"/>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1087C80-AF72-327C-556E-D6E6A9A40F7E}"/>
                </a:ext>
              </a:extLst>
            </p:cNvPr>
            <p:cNvPicPr>
              <a:picLocks noChangeAspect="1"/>
            </p:cNvPicPr>
            <p:nvPr/>
          </p:nvPicPr>
          <p:blipFill>
            <a:blip r:embed="rId3"/>
            <a:srcRect/>
            <a:stretch/>
          </p:blipFill>
          <p:spPr>
            <a:xfrm rot="365089">
              <a:off x="5926056" y="1248581"/>
              <a:ext cx="2475860" cy="3124854"/>
            </a:xfrm>
            <a:prstGeom prst="rect">
              <a:avLst/>
            </a:prstGeom>
            <a:effectLst>
              <a:outerShdw blurRad="63500" sx="102000" sy="102000" algn="ctr" rotWithShape="0">
                <a:prstClr val="black">
                  <a:alpha val="40000"/>
                </a:prstClr>
              </a:outerShdw>
            </a:effectLst>
          </p:spPr>
        </p:pic>
        <p:pic>
          <p:nvPicPr>
            <p:cNvPr id="13" name="Picture 12">
              <a:extLst>
                <a:ext uri="{FF2B5EF4-FFF2-40B4-BE49-F238E27FC236}">
                  <a16:creationId xmlns:a16="http://schemas.microsoft.com/office/drawing/2014/main" id="{7BE4AE2A-6936-08D3-4ACA-3E25B750C8A1}"/>
                </a:ext>
              </a:extLst>
            </p:cNvPr>
            <p:cNvPicPr>
              <a:picLocks noChangeAspect="1"/>
            </p:cNvPicPr>
            <p:nvPr/>
          </p:nvPicPr>
          <p:blipFill>
            <a:blip r:embed="rId3"/>
            <a:srcRect/>
            <a:stretch/>
          </p:blipFill>
          <p:spPr>
            <a:xfrm rot="691057">
              <a:off x="6060128" y="1462412"/>
              <a:ext cx="2475860" cy="3124854"/>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174D8BDE-2D2B-502D-C507-3D9857E4BD7B}"/>
                </a:ext>
              </a:extLst>
            </p:cNvPr>
            <p:cNvPicPr>
              <a:picLocks noChangeAspect="1"/>
            </p:cNvPicPr>
            <p:nvPr/>
          </p:nvPicPr>
          <p:blipFill>
            <a:blip r:embed="rId4"/>
            <a:srcRect/>
            <a:stretch/>
          </p:blipFill>
          <p:spPr>
            <a:xfrm>
              <a:off x="5356000" y="1585354"/>
              <a:ext cx="2465006" cy="3097521"/>
            </a:xfrm>
            <a:prstGeom prst="rect">
              <a:avLst/>
            </a:prstGeom>
            <a:effectLst>
              <a:outerShdw blurRad="63500" sx="102000" sy="102000" algn="ctr" rotWithShape="0">
                <a:prstClr val="black">
                  <a:alpha val="40000"/>
                </a:prstClr>
              </a:outerShdw>
            </a:effectLst>
          </p:spPr>
        </p:pic>
      </p:grpSp>
    </p:spTree>
    <p:extLst>
      <p:ext uri="{BB962C8B-B14F-4D97-AF65-F5344CB8AC3E}">
        <p14:creationId xmlns:p14="http://schemas.microsoft.com/office/powerpoint/2010/main" val="703607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69255-B6B4-5F0E-5761-0D21345618E3}"/>
            </a:ext>
          </a:extLst>
        </p:cNvPr>
        <p:cNvGrpSpPr/>
        <p:nvPr/>
      </p:nvGrpSpPr>
      <p:grpSpPr>
        <a:xfrm>
          <a:off x="0" y="0"/>
          <a:ext cx="0" cy="0"/>
          <a:chOff x="0" y="0"/>
          <a:chExt cx="0" cy="0"/>
        </a:xfrm>
      </p:grpSpPr>
      <p:pic>
        <p:nvPicPr>
          <p:cNvPr id="8" name="Picture Placeholder 7" descr="A person and person giving each other high five&#10;&#10;AI-generated content may be incorrect.">
            <a:extLst>
              <a:ext uri="{FF2B5EF4-FFF2-40B4-BE49-F238E27FC236}">
                <a16:creationId xmlns:a16="http://schemas.microsoft.com/office/drawing/2014/main" id="{AEF119FD-8C53-3551-460D-EF1BD24E3E5B}"/>
              </a:ext>
            </a:extLst>
          </p:cNvPr>
          <p:cNvPicPr>
            <a:picLocks noGrp="1" noChangeAspect="1"/>
          </p:cNvPicPr>
          <p:nvPr>
            <p:ph type="pic" sz="quarter" idx="13"/>
          </p:nvPr>
        </p:nvPicPr>
        <p:blipFill>
          <a:blip r:embed="rId2"/>
          <a:srcRect t="1872" r="21603" b="30191"/>
          <a:stretch>
            <a:fillRect/>
          </a:stretch>
        </p:blipFill>
        <p:spPr>
          <a:xfrm>
            <a:off x="0" y="0"/>
            <a:ext cx="9144000" cy="5143500"/>
          </a:xfrm>
        </p:spPr>
      </p:pic>
      <p:sp>
        <p:nvSpPr>
          <p:cNvPr id="5" name="Freeform 4">
            <a:extLst>
              <a:ext uri="{FF2B5EF4-FFF2-40B4-BE49-F238E27FC236}">
                <a16:creationId xmlns:a16="http://schemas.microsoft.com/office/drawing/2014/main" id="{03D024A7-4793-CA84-BE29-F6B3DFB4676F}"/>
              </a:ext>
            </a:extLst>
          </p:cNvPr>
          <p:cNvSpPr/>
          <p:nvPr/>
        </p:nvSpPr>
        <p:spPr>
          <a:xfrm>
            <a:off x="0" y="-1"/>
            <a:ext cx="4572000" cy="5143500"/>
          </a:xfrm>
          <a:custGeom>
            <a:avLst/>
            <a:gdLst>
              <a:gd name="connsiteX0" fmla="*/ 0 w 4572000"/>
              <a:gd name="connsiteY0" fmla="*/ 0 h 5143500"/>
              <a:gd name="connsiteX1" fmla="*/ 4219368 w 4572000"/>
              <a:gd name="connsiteY1" fmla="*/ 0 h 5143500"/>
              <a:gd name="connsiteX2" fmla="*/ 4264801 w 4572000"/>
              <a:gd name="connsiteY2" fmla="*/ 134424 h 5143500"/>
              <a:gd name="connsiteX3" fmla="*/ 4572000 w 4572000"/>
              <a:gd name="connsiteY3" fmla="*/ 2527363 h 5143500"/>
              <a:gd name="connsiteX4" fmla="*/ 4245144 w 4572000"/>
              <a:gd name="connsiteY4" fmla="*/ 5008327 h 5143500"/>
              <a:gd name="connsiteX5" fmla="*/ 4209303 w 4572000"/>
              <a:gd name="connsiteY5" fmla="*/ 5143500 h 5143500"/>
              <a:gd name="connsiteX6" fmla="*/ 0 w 457200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0" h="5143500">
                <a:moveTo>
                  <a:pt x="0" y="0"/>
                </a:moveTo>
                <a:lnTo>
                  <a:pt x="4219368" y="0"/>
                </a:lnTo>
                <a:lnTo>
                  <a:pt x="4264801" y="134424"/>
                </a:lnTo>
                <a:cubicBezTo>
                  <a:pt x="4418220" y="607878"/>
                  <a:pt x="4572000" y="1261396"/>
                  <a:pt x="4572000" y="2527363"/>
                </a:cubicBezTo>
                <a:cubicBezTo>
                  <a:pt x="4572000" y="3883757"/>
                  <a:pt x="4465638" y="4185123"/>
                  <a:pt x="4245144" y="5008327"/>
                </a:cubicBezTo>
                <a:lnTo>
                  <a:pt x="4209303" y="5143500"/>
                </a:lnTo>
                <a:lnTo>
                  <a:pt x="0" y="5143500"/>
                </a:lnTo>
                <a:close/>
              </a:path>
            </a:pathLst>
          </a:custGeom>
          <a:solidFill>
            <a:schemeClr val="tx2">
              <a:alpha val="7973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4" name="Text Placeholder 3">
            <a:extLst>
              <a:ext uri="{FF2B5EF4-FFF2-40B4-BE49-F238E27FC236}">
                <a16:creationId xmlns:a16="http://schemas.microsoft.com/office/drawing/2014/main" id="{27E03670-2B7B-F4A1-E40A-1242146EF5F2}"/>
              </a:ext>
            </a:extLst>
          </p:cNvPr>
          <p:cNvSpPr>
            <a:spLocks noGrp="1"/>
          </p:cNvSpPr>
          <p:nvPr>
            <p:ph type="body" sz="quarter" idx="12"/>
          </p:nvPr>
        </p:nvSpPr>
        <p:spPr>
          <a:xfrm>
            <a:off x="457200" y="2266126"/>
            <a:ext cx="3654056" cy="387798"/>
          </a:xfrm>
        </p:spPr>
        <p:txBody>
          <a:bodyPr/>
          <a:lstStyle/>
          <a:p>
            <a:r>
              <a:rPr lang="en-US" dirty="0">
                <a:ea typeface="+mn-lt"/>
                <a:cs typeface="+mn-lt"/>
              </a:rPr>
              <a:t>The Benefits</a:t>
            </a:r>
            <a:endParaRPr lang="en-US" dirty="0"/>
          </a:p>
        </p:txBody>
      </p:sp>
      <p:pic>
        <p:nvPicPr>
          <p:cNvPr id="2" name="Picture 20">
            <a:extLst>
              <a:ext uri="{FF2B5EF4-FFF2-40B4-BE49-F238E27FC236}">
                <a16:creationId xmlns:a16="http://schemas.microsoft.com/office/drawing/2014/main" id="{96BD5A0D-36BF-BB9B-A39C-3F973B506D44}"/>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8061070" y="4582557"/>
            <a:ext cx="781295" cy="325046"/>
          </a:xfrm>
          <a:prstGeom prst="rect">
            <a:avLst/>
          </a:prstGeom>
          <a:effectLst>
            <a:outerShdw blurRad="50800" dist="785" dir="5400000" algn="ctr" rotWithShape="0">
              <a:schemeClr val="tx1">
                <a:alpha val="50000"/>
              </a:schemeClr>
            </a:outerShdw>
          </a:effectLst>
        </p:spPr>
      </p:pic>
    </p:spTree>
    <p:extLst>
      <p:ext uri="{BB962C8B-B14F-4D97-AF65-F5344CB8AC3E}">
        <p14:creationId xmlns:p14="http://schemas.microsoft.com/office/powerpoint/2010/main" val="180646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06C18-5FB8-6173-19F9-9CCAC2CDB45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EB843DD-2341-76ED-56B7-994A330011E3}"/>
              </a:ext>
            </a:extLst>
          </p:cNvPr>
          <p:cNvSpPr>
            <a:spLocks noGrp="1"/>
          </p:cNvSpPr>
          <p:nvPr>
            <p:ph type="body" sz="quarter" idx="12"/>
          </p:nvPr>
        </p:nvSpPr>
        <p:spPr/>
        <p:txBody>
          <a:bodyPr/>
          <a:lstStyle/>
          <a:p>
            <a:r>
              <a:rPr lang="en-US" dirty="0"/>
              <a:t>The Benefits - Financial</a:t>
            </a:r>
          </a:p>
        </p:txBody>
      </p:sp>
      <p:sp>
        <p:nvSpPr>
          <p:cNvPr id="17" name="Content Placeholder 10">
            <a:extLst>
              <a:ext uri="{FF2B5EF4-FFF2-40B4-BE49-F238E27FC236}">
                <a16:creationId xmlns:a16="http://schemas.microsoft.com/office/drawing/2014/main" id="{038F5328-C731-385F-82B7-5A1181C35497}"/>
              </a:ext>
            </a:extLst>
          </p:cNvPr>
          <p:cNvSpPr>
            <a:spLocks noGrp="1"/>
          </p:cNvSpPr>
          <p:nvPr>
            <p:ph sz="quarter" idx="14"/>
          </p:nvPr>
        </p:nvSpPr>
        <p:spPr>
          <a:xfrm>
            <a:off x="457199" y="1158240"/>
            <a:ext cx="7552481" cy="1600200"/>
          </a:xfrm>
        </p:spPr>
        <p:txBody>
          <a:bodyPr/>
          <a:lstStyle/>
          <a:p>
            <a:pPr marL="0" indent="0">
              <a:buNone/>
            </a:pPr>
            <a:r>
              <a:rPr lang="en-US" b="1" dirty="0"/>
              <a:t>Reduces direct costs:</a:t>
            </a:r>
          </a:p>
          <a:p>
            <a:r>
              <a:rPr lang="en-US" dirty="0"/>
              <a:t>Medical &amp; indemnity costs.</a:t>
            </a:r>
          </a:p>
          <a:p>
            <a:r>
              <a:rPr lang="en-US" dirty="0"/>
              <a:t>Associated claims costs (mileage, prescriptions, etc.).</a:t>
            </a:r>
          </a:p>
          <a:p>
            <a:pPr marL="0" indent="0">
              <a:buNone/>
            </a:pPr>
            <a:endParaRPr lang="en-US" dirty="0"/>
          </a:p>
          <a:p>
            <a:pPr marL="0" indent="0">
              <a:buNone/>
            </a:pPr>
            <a:r>
              <a:rPr lang="en-US" b="1" dirty="0"/>
              <a:t>Reduces indirect costs:</a:t>
            </a:r>
          </a:p>
          <a:p>
            <a:r>
              <a:rPr lang="en-US" dirty="0"/>
              <a:t>Range from 1 to 20 times more than  direct costs.</a:t>
            </a:r>
          </a:p>
        </p:txBody>
      </p:sp>
    </p:spTree>
    <p:extLst>
      <p:ext uri="{BB962C8B-B14F-4D97-AF65-F5344CB8AC3E}">
        <p14:creationId xmlns:p14="http://schemas.microsoft.com/office/powerpoint/2010/main" val="1466625028"/>
      </p:ext>
    </p:extLst>
  </p:cSld>
  <p:clrMapOvr>
    <a:masterClrMapping/>
  </p:clrMapOvr>
</p:sld>
</file>

<file path=ppt/theme/theme1.xml><?xml version="1.0" encoding="utf-8"?>
<a:theme xmlns:a="http://schemas.openxmlformats.org/drawingml/2006/main" name="ICW Group">
  <a:themeElements>
    <a:clrScheme name="ICW Group 1">
      <a:dk1>
        <a:srgbClr val="000000"/>
      </a:dk1>
      <a:lt1>
        <a:srgbClr val="FFFFFF"/>
      </a:lt1>
      <a:dk2>
        <a:srgbClr val="00416B"/>
      </a:dk2>
      <a:lt2>
        <a:srgbClr val="E6E2E7"/>
      </a:lt2>
      <a:accent1>
        <a:srgbClr val="009BDF"/>
      </a:accent1>
      <a:accent2>
        <a:srgbClr val="F6A800"/>
      </a:accent2>
      <a:accent3>
        <a:srgbClr val="DC6016"/>
      </a:accent3>
      <a:accent4>
        <a:srgbClr val="7C868D"/>
      </a:accent4>
      <a:accent5>
        <a:srgbClr val="373A36"/>
      </a:accent5>
      <a:accent6>
        <a:srgbClr val="0076A9"/>
      </a:accent6>
      <a:hlink>
        <a:srgbClr val="009BDF"/>
      </a:hlink>
      <a:folHlink>
        <a:srgbClr val="0076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CW_RM_Protecting_Aging_Workforce_A050123" id="{3933A9D3-81F8-194D-8795-9EA5E06CA39D}" vid="{8E59A4FA-38F3-4D41-90B0-3A5C2DCA30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3049</TotalTime>
  <Words>1593</Words>
  <Application>Microsoft Office PowerPoint</Application>
  <PresentationFormat>On-screen Show (16:9)</PresentationFormat>
  <Paragraphs>272</Paragraphs>
  <Slides>48</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Calibri</vt:lpstr>
      <vt:lpstr>Arial</vt:lpstr>
      <vt:lpstr>Source Sans Pro</vt:lpstr>
      <vt:lpstr>ICW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ICW Group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ICW Group</dc:creator>
  <cp:keywords/>
  <dc:description/>
  <cp:lastModifiedBy>Susan Hupka</cp:lastModifiedBy>
  <cp:revision>560</cp:revision>
  <cp:lastPrinted>2018-01-19T21:24:41Z</cp:lastPrinted>
  <dcterms:created xsi:type="dcterms:W3CDTF">2017-06-06T22:36:07Z</dcterms:created>
  <dcterms:modified xsi:type="dcterms:W3CDTF">2025-09-04T14:29:08Z</dcterms:modified>
  <cp:category/>
</cp:coreProperties>
</file>